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39" r:id="rId81"/>
    <p:sldId id="340" r:id="rId82"/>
    <p:sldId id="341" r:id="rId83"/>
    <p:sldId id="342" r:id="rId84"/>
    <p:sldId id="343" r:id="rId85"/>
    <p:sldId id="344" r:id="rId86"/>
    <p:sldId id="345" r:id="rId87"/>
    <p:sldId id="346" r:id="rId88"/>
    <p:sldId id="347" r:id="rId89"/>
    <p:sldId id="348" r:id="rId90"/>
    <p:sldId id="349" r:id="rId91"/>
    <p:sldId id="350" r:id="rId92"/>
    <p:sldId id="351" r:id="rId93"/>
    <p:sldId id="352" r:id="rId94"/>
    <p:sldId id="353" r:id="rId95"/>
    <p:sldId id="354" r:id="rId96"/>
    <p:sldId id="355" r:id="rId97"/>
    <p:sldId id="356" r:id="rId98"/>
    <p:sldId id="357" r:id="rId99"/>
    <p:sldId id="358" r:id="rId100"/>
    <p:sldId id="359" r:id="rId101"/>
    <p:sldId id="360" r:id="rId102"/>
    <p:sldId id="361" r:id="rId103"/>
    <p:sldId id="362" r:id="rId104"/>
    <p:sldId id="363" r:id="rId105"/>
    <p:sldId id="364" r:id="rId106"/>
    <p:sldId id="365" r:id="rId107"/>
    <p:sldId id="366" r:id="rId108"/>
    <p:sldId id="367" r:id="rId109"/>
    <p:sldId id="368" r:id="rId110"/>
    <p:sldId id="369" r:id="rId111"/>
    <p:sldId id="370" r:id="rId112"/>
    <p:sldId id="371" r:id="rId113"/>
    <p:sldId id="372" r:id="rId114"/>
    <p:sldId id="373" r:id="rId115"/>
    <p:sldId id="374" r:id="rId116"/>
    <p:sldId id="375" r:id="rId117"/>
    <p:sldId id="376" r:id="rId118"/>
    <p:sldId id="377" r:id="rId119"/>
    <p:sldId id="378" r:id="rId120"/>
    <p:sldId id="379" r:id="rId121"/>
    <p:sldId id="381" r:id="rId122"/>
    <p:sldId id="382" r:id="rId123"/>
    <p:sldId id="383" r:id="rId124"/>
    <p:sldId id="384" r:id="rId125"/>
    <p:sldId id="385" r:id="rId126"/>
    <p:sldId id="386" r:id="rId127"/>
    <p:sldId id="387" r:id="rId128"/>
    <p:sldId id="388" r:id="rId129"/>
  </p:sldIdLst>
  <p:sldSz cx="12192000" cy="6858000"/>
  <p:notesSz cx="6858000" cy="9144000"/>
  <p:defaultTextStyle>
    <a:defPPr>
      <a:defRPr lang="en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ushanyuan.karl@gmail.com" initials="h" lastIdx="1" clrIdx="0">
    <p:extLst>
      <p:ext uri="{19B8F6BF-5375-455C-9EA6-DF929625EA0E}">
        <p15:presenceInfo xmlns:p15="http://schemas.microsoft.com/office/powerpoint/2012/main" userId="55aa57b5d60d5f4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76"/>
  </p:normalViewPr>
  <p:slideViewPr>
    <p:cSldViewPr snapToGrid="0" snapToObjects="1">
      <p:cViewPr varScale="1">
        <p:scale>
          <a:sx n="81" d="100"/>
          <a:sy n="81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commentAuthors" Target="commentAuthor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0A5F3-6837-284D-BE92-D0E5EE9A7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E954D-3AC5-7943-BE14-B0E88C499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2B904-3B60-E048-917D-7A7E991A3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C1C3C-681B-5449-A459-9BC3E10D9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52871-9154-8443-97DD-9D4F5ED11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14132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3EAD9-0293-BA4B-B601-6A796FA13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5FF17-382D-DB47-962C-0A81C8734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018D2-18A1-EE44-8799-566B50C87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27132-7E3D-924F-9B34-E889C823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201D3-3A18-A544-9F94-D6BB45A28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766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8C92B8-81F3-EA45-AD23-C8CF520A3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2315B-8CB0-B549-83CD-BCD8EA1E5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1938C-644D-EC49-BC71-34D3C087B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51A33-6FD3-3D48-A76D-5D182548E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1C59E-9B24-6B4A-A96B-8E9B4644E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07840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D4A1A-F626-EB41-BC36-56CA9F274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D9FB6-0A1D-AD4B-A702-D30416BBB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A5ED4-32E0-ED4B-ADDB-9C54C96F3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8737B-AF00-764D-963A-947BF8AB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DABA3-7517-9B4F-BB39-3D544056B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399110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F8C7-C630-7F48-A953-F857103A9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CDD153-14BC-2E4E-9C67-F2E47A5FA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D7D45-7901-F34E-946B-8A9ED8D1A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0EF2E-E972-4E4F-80A7-0E1F4BCA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7A700-045D-9947-8A2F-12E19BEE0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64975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1C278-DFF0-0C40-8F4E-6F02927D4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E6F39-BABC-8948-8EFA-DC337FD299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5266CF-6E8C-4E46-866D-8AAF6BDEE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476E7-9BFC-A74A-84C3-32795B7C0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A60F9-9281-EB4A-908B-44A46F948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7519D-7FE6-4745-BE9A-EFF5475C0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577766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EF089-6D52-674D-8054-AB6A89D6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17D24-809D-6047-9B3E-028565E59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2FD6E-12AE-0343-AF93-45E18AB25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2AE95-33C7-E349-9FC3-B4D68EEECC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92BC24-30F3-1C4A-8EFD-E44BECDD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F3D7A1-7BEE-EB47-B0E6-64964BEC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3686A1-BBEA-7D49-846D-0F234EF3F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0EE6DF-7A9C-7E4F-8494-6801FDBC7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03280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8BFF0-56CF-B340-AF25-E7C00F4D3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05D69C-E0BE-0746-94FF-CDCB351A1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025A4B-6B80-BC46-9A27-3B90B25A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5886EA-BEC6-F144-9969-32F116A58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400244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63C85C-D010-E549-823C-A31D6F8F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A0D232-5678-F448-99F0-7D306F508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B91EC-0180-424E-B425-2AAF24D95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15037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6323-AB4E-C14F-8BA5-2C0DAC1E0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B1C6E-4164-AB41-9F50-EA0B0C5D4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38674-DF47-1F47-A920-15CBC256A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ABE76-3C2E-3C47-85EF-21E69D61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D1F68-98AA-8144-9183-384F309B5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32BB1-74ED-8E4D-BC7C-52FF5049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60627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6A726-9860-314F-AF0B-8587AD15D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F224C8-8F4D-9C41-A536-D58303DE7D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5AC470-C056-D44F-B1D0-C6473DFD0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2BF6B7-D6E7-AC48-9E94-9BC05DE2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3C88E-1747-F24F-8670-71A5956A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FBCAA-C3BD-424B-A8E1-4B2874B28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52703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FE0818-EBB5-1149-A59B-8945DB7EE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202AB-95C4-D74E-B06A-AB381D524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349AD-81E8-9044-9009-8FF486556A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35F51-890B-564C-8F10-074615B7F095}" type="datetimeFigureOut">
              <a:rPr lang="en-CN" smtClean="0"/>
              <a:t>11/30/2021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45C52-8677-0449-88BF-9FFDD40EF2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9C074-D11C-394C-88BA-4AEC1CAA2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74F45-D0F8-6D48-9CB8-BAB992CCD46D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468746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id="{EF5E7200-303D-284D-BB44-3A29D68FA4D8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CN" dirty="0"/>
              <a:t>ustainable</a:t>
            </a:r>
          </a:p>
          <a:p>
            <a:pPr algn="ctr"/>
            <a:r>
              <a:rPr lang="en-CN" dirty="0"/>
              <a:t>design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8718770-B34E-974C-B45E-A41B8E97B34E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63E94AC-C77B-1249-8994-FB954676600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9A5FE33-48AA-134E-8EA1-CA9A5CD2FD4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A5C1F18-91DE-8644-B4DA-D944ED351248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44B1F94-8394-A440-89EA-A88D6639478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1FBDBE3-9AF4-DC47-A79F-33733555AF4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75B340F-8A8E-E74B-A205-2881F629232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06CF174-C148-CC43-8D34-5A58A37DF94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248664F-D4BD-1E47-B65D-417F0991112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94F7AAF-A04F-B845-9851-702315EDE80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AD7BDF7-C4F1-1348-96B7-B09FAD5E42D9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BBBBBA6-5FB1-9C48-ADF5-0F5405DBB5EC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CD00980-6B27-4945-B07A-9074EBAF7AE2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Literature</a:t>
              </a:r>
              <a:r>
                <a:rPr lang="en-US" sz="2800" kern="1200" dirty="0">
                  <a:solidFill>
                    <a:schemeClr val="bg1"/>
                  </a:solidFill>
                </a:rPr>
                <a:t> demand</a:t>
              </a: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E6DBC9F-223B-EC44-8847-C74A82FE971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946657E-E089-E045-ADDA-1CBD955BB5D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>
                  <a:solidFill>
                    <a:schemeClr val="bg1"/>
                  </a:solidFill>
                </a:rPr>
                <a:t>Physics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material</a:t>
              </a:r>
              <a:endParaRPr lang="en-US" sz="3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DD0A1AB-ECD0-EF4F-8025-A58D7A5346B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240B749-1B37-5047-AB36-BB6D8CF1B3BB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Chemistry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/>
                <a:t>manufacture</a:t>
              </a:r>
              <a:endParaRPr lang="en-US" sz="2000" kern="1200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932C179-7FA2-BA4C-9B7B-32B53B848BC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F05AE11-5DA7-9643-BA53-87237F836385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100" kern="1200" dirty="0">
                  <a:solidFill>
                    <a:schemeClr val="bg1"/>
                  </a:solidFill>
                </a:rPr>
                <a:t>Math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100" dirty="0">
                  <a:solidFill>
                    <a:schemeClr val="bg1"/>
                  </a:solidFill>
                </a:rPr>
                <a:t>budget</a:t>
              </a:r>
              <a:endParaRPr lang="en-US" sz="3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46CB277-526D-F047-B5C8-2A0DBA1F313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3D3CD38-6EA8-E446-96F8-12DF96D5A9FC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Biology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comfortability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4CB7D-5C46-884D-A573-3FC55D2AD034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3364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17C54A3-6348-D441-8F0A-89AC9FEDFA2B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Vaccine</a:t>
            </a:r>
            <a:endParaRPr lang="en-US" dirty="0"/>
          </a:p>
          <a:p>
            <a:pPr algn="ctr"/>
            <a:r>
              <a:rPr lang="en-US" dirty="0"/>
              <a:t>Production</a:t>
            </a:r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CA1C6BE-2A78-344D-8FE0-FC509723524D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D0A6E2C-D4E8-8747-AA5D-0944E3F4201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5A446FC-2F4C-1B4D-8EFF-4A4CCE9F26D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F452FA7-3DF3-E441-8DEA-78D71A62465D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42BE0808-800B-3143-88C4-5F2DBE507046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9DB478B-521B-DA4D-8C1D-869206FA2BD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2B44059-66CC-4245-847B-6651A92E9C5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86E59A3-51F3-C74C-A2CA-FB71214EA0C3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A9E6134-CBDC-A941-AA61-98DE964B126A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BAE4B3A-A021-3645-9E28-C02B5B7FEBD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90CF066-CC4F-534C-9C3A-C0323347A1C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EB6459A-390A-8E40-AD8A-A0DC66235AAA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C94979A-EB62-4545-B10D-50FC9CFA17FC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preventive 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outcome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2D8A730-EE20-7A4B-B948-CDD36EE3287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F1324C3-9A8C-CB42-8905-20450033150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virus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000" kern="1200" dirty="0">
                  <a:solidFill>
                    <a:schemeClr val="bg1"/>
                  </a:solidFill>
                </a:rPr>
                <a:t>accumulation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E65D50C-0FF2-3B40-9804-688FF721BD0B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0BCBDB1-1FAB-134A-A9C6-1EE22C66BD7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/>
                <a:t>Toxicological experiment</a:t>
              </a:r>
              <a:endParaRPr lang="en-US" sz="2400" kern="12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225047-CC28-8C4B-BE2A-C70D5336C20E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80F787D-A2AD-4A4A-9FEE-6CDDE53C5CB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clinical </a:t>
              </a:r>
              <a:r>
                <a:rPr lang="en-US" sz="2000" dirty="0">
                  <a:solidFill>
                    <a:schemeClr val="bg1"/>
                  </a:solidFill>
                </a:rPr>
                <a:t>experiment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2089779-E13F-A940-B84A-A122E0039A2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5C1A7BD1-7A25-B145-BA46-B27BF43EE85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gene bank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record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9C7DC26-2E27-1B4A-A47D-2CEC89CA81C0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7369567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B68FEEC-EA49-D64F-8A21-4553B2FF2C6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Corruption</a:t>
            </a:r>
          </a:p>
          <a:p>
            <a:pPr algn="ctr"/>
            <a:r>
              <a:rPr lang="en-US" sz="2000" dirty="0"/>
              <a:t>prevention </a:t>
            </a:r>
            <a:r>
              <a:rPr lang="en-US" sz="3200" dirty="0"/>
              <a:t>basic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ACE7950-BA75-604D-BB78-0A7D382FF2D2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A87F541-7428-CB42-B843-7A274AEC666F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Duty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AD173A9-8EAC-D84E-8D82-6937521BDC56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770DC9F-4AE9-BE4A-A101-B2B0353090BF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Punish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2D0D12C-23F1-7D40-9053-1F693C6FAE9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3652670-25CF-6A4F-AD87-CE0EBEDE436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Open</a:t>
              </a:r>
              <a:endParaRPr lang="en-US" sz="8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D09EC66-35F0-224B-BA2E-A74E15CECA9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B1D5F29-D533-5149-BAAF-038FF0D0D3B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Inform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2568C8E-7D25-584C-A597-FC89DBD11B0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C259B6A-0989-FD4B-9F56-01B9353A286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Count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9CE0486-3957-D942-B0B6-FA8CCE54D66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1781896-ADC8-F44D-9939-276D8CCEB941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7A3130C-75A0-CE4B-B8A8-AA29CAE0878C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Each pay mark Name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705C8DF-CA57-374A-90AC-D092876B1A6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21A9A60-39B5-FC4B-80EC-625FED97C52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Each credit count on relative for social labor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D1B5836-8C55-7544-B992-599230B76E9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7BCB90E-D8DA-4A49-B67B-AE426DF7C4AA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</a:rPr>
                <a:t>Anyone with credit </a:t>
              </a:r>
              <a:r>
                <a:rPr lang="en-US" altLang="zh-CN" sz="2000" dirty="0">
                  <a:solidFill>
                    <a:schemeClr val="bg1"/>
                  </a:solidFill>
                </a:rPr>
                <a:t>for </a:t>
              </a:r>
              <a:r>
                <a:rPr lang="en-US" altLang="zh-CN" dirty="0">
                  <a:solidFill>
                    <a:schemeClr val="bg1"/>
                  </a:solidFill>
                </a:rPr>
                <a:t>encouragement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B20FDEC-B131-DE41-B309-26C74785C66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0936A42-8F58-6D48-A47E-51A269193355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Anyone with</a:t>
              </a:r>
              <a:r>
                <a:rPr lang="en-US" altLang="zh-CN" sz="32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bonus for </a:t>
              </a:r>
              <a:r>
                <a:rPr lang="en-US" altLang="zh-CN" dirty="0">
                  <a:solidFill>
                    <a:schemeClr val="tx1"/>
                  </a:solidFill>
                </a:rPr>
                <a:t>encouragement</a:t>
              </a:r>
              <a:endParaRPr lang="en-US" altLang="zh-CN" sz="4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ED4F5A9-CF01-2F48-B76F-9305703EDD61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71FDBEF-419C-5945-91DB-27E0C670F9F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Each pay mark KPI for credit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6C4A5D5-6783-3C4A-9F71-FD76C1F85FC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8114801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C00AC61-8F4E-794D-AEE3-B9BDD53F0638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Hack</a:t>
            </a:r>
            <a:endParaRPr lang="en-US" sz="2000" dirty="0"/>
          </a:p>
          <a:p>
            <a:pPr algn="ctr"/>
            <a:r>
              <a:rPr lang="en-US" sz="2000" dirty="0"/>
              <a:t>prevention </a:t>
            </a:r>
            <a:r>
              <a:rPr lang="en-US" sz="3200" dirty="0"/>
              <a:t>basic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B5A0B8C-06D1-8642-8ABD-DBFAF458C4A0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DE60956-EEF7-A64E-81EB-5B91FAC4A80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Income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A348823-EC87-2F46-BBB6-E88CB603D4F1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3A2EAD8-9F61-3147-BB4D-E2B1D6E6BCA9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Bargain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4911DAC-DD52-9F46-B0FA-54C08AAC0A3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5FC0A42-9827-3143-8D3B-9BC7232E1E56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Closed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A88F6A1-87C7-DF45-A6F8-30D4CDA0253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BAF2D11-0A9B-8F4C-A3ED-48B2A73FF79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</a:rPr>
                <a:t>Insurance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C461E4F-14E7-FF4B-BBE1-C4A346895A4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DCEEBD7-9DD3-784D-BDCC-B87E55D3E1D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Bonus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4937888-5D87-7049-A9C5-5414E7E7B79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815EC2-A229-154E-80FE-428E4CE5F741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2131199-BBD6-5D41-87E7-AFDF442194CB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Each tech agency serve public field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62757DA-9C61-0E4B-992C-43AF02FBE62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2261E3C-FBE4-0343-BD07-B5A5F1F3145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Bonus or Insurance products with hacker for bug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2B1B5CA-D5B5-B94E-BB5B-B139581E90D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61B35DB-54C1-894F-A502-3E5A5CFF499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</a:rPr>
                <a:t>Closed line system without wireless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F94F454-6014-A042-8E77-94A69A37FD6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2C8A4AD-786C-2048-BF3D-83CB09156C39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Public financial products for sale 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1A891BE-A1F4-E24C-9C7A-8660485F3E1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D2A2C20-41A0-024F-86E9-ADB82C23B5C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Inform</a:t>
              </a:r>
              <a:r>
                <a:rPr lang="en-US" altLang="zh-CN" sz="2800" dirty="0">
                  <a:solidFill>
                    <a:schemeClr val="bg1"/>
                  </a:solidFill>
                </a:rPr>
                <a:t> bug for </a:t>
              </a:r>
              <a:r>
                <a:rPr lang="en-US" altLang="zh-CN" dirty="0">
                  <a:solidFill>
                    <a:schemeClr val="bg1"/>
                  </a:solidFill>
                </a:rPr>
                <a:t>encouragement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06B01D7-D2A3-CC4F-B55E-A1B9A79274C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2526027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3F7C51A-0065-7848-A5B5-B7BAC7EBBA64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Trouble maker </a:t>
            </a:r>
            <a:r>
              <a:rPr lang="en-US" sz="2000" dirty="0"/>
              <a:t>motivation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F19329-7CF0-FA49-923E-47E77B44CB8B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C848887-C8CD-0B4D-A518-9BFF2819183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Fund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C95A026-BB97-D342-BB37-53A8C442FB3F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83C18CA-B4DE-4B40-AA0D-C31890925A4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King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C931BCE-67BE-3847-9355-89867811973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1836008-A122-2648-BA5D-4ADD9A0DACC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Focus</a:t>
              </a:r>
              <a:endParaRPr lang="en-US" sz="4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BD89F6C-2648-AC45-81DF-70B3D9DC213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B2BE35E-C932-5D45-8A02-6AF79345473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Enemy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7638B81-9BA3-C744-ACC1-14E08B664019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A349849-4467-7A43-A4C0-A3518696B96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Hero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EC1B0FF-746B-BD44-BB4D-18CB7BDE7EA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1826F87-618E-C747-B08A-770B87DA670D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18A7D47-EA36-ED42-A06E-1458DC3C36E1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Public financial support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B86F43D-69BC-FF48-B195-8F5F5C207EF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BE91AB3-2C02-AD49-86AB-A266FBA911D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King maker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7D9F448-250C-6940-89FF-417B555E36B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2A43345-D396-D54A-8C5A-DE3E77C1EFD3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</a:rPr>
                <a:t>Public media </a:t>
              </a:r>
              <a:r>
                <a:rPr lang="en-US" altLang="zh-CN" sz="2800" dirty="0">
                  <a:solidFill>
                    <a:schemeClr val="bg1"/>
                  </a:solidFill>
                </a:rPr>
                <a:t>attention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1DFF6DE-7A1D-9443-887C-11FA203ADCA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510D76A-4751-5A48-8F09-E6F76E76976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tx1"/>
                  </a:solidFill>
                </a:rPr>
                <a:t>Enemy maker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AF9D2E6-E95A-6640-9B38-CF8265979332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59AA220-790F-D44C-A591-A5795FEA0D74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bg1"/>
                  </a:solidFill>
                </a:rPr>
                <a:t>Hero maker</a:t>
              </a:r>
              <a:endParaRPr lang="en-US" altLang="zh-CN" sz="36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84BD30C-931E-744F-B65F-6F6AF3DC1450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0933818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B31BA49-A272-D242-9C4C-C72562A1AA5E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Trouble maker solution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D3700F8-194C-8143-A321-762F5020055F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D683B8B-DF11-924E-8E04-F890D5F1D37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Fund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26EA2E0-6DDB-4047-8C3F-27F3E7F7A61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A773F51-B908-FA4D-B9F3-76096FB1CFF9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King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7A24CB4-032B-DF48-96DD-3968AA31D194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6E0C49D-83AE-DA4F-89C6-6460428F3A3C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Focus</a:t>
              </a:r>
              <a:endParaRPr lang="en-US" sz="4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8C81373-C3C3-E647-AC0E-DDAC33462007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F4CBE84-2630-DA48-B070-C36DAFCF794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Enemy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10536D0-2927-3C41-BF64-263B8C162258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2FB5A43-2A27-1C45-B0E9-924322511C85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Hero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5CC5621-E7D3-FD44-A994-1959416B508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DBCFEBF-7D2A-344F-AC66-9458296C9A33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67CC152-593F-0F47-BFC1-356C118AE7D9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Fund the </a:t>
              </a:r>
              <a:r>
                <a:rPr lang="en-US" altLang="zh-CN" sz="3200" dirty="0">
                  <a:solidFill>
                    <a:schemeClr val="bg1"/>
                  </a:solidFill>
                </a:rPr>
                <a:t>solution</a:t>
              </a:r>
              <a:endParaRPr lang="en-US" altLang="zh-CN" sz="36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CACECF0-647D-9A40-ACFC-7E996272C25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B88212C-F289-FF43-B0BC-CD450198648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Who can be trusted by both sides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5F7258D-172C-9A4D-B0C0-B1E7B64E51A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56F5F3-C44F-9E45-854F-2A3CE48F538A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</a:rPr>
                <a:t>Focus on damage in reality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7E0525E-5355-D440-A7E8-1F502786D1D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B781F34-0515-974D-A226-D1198850DBFE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tx1"/>
                  </a:solidFill>
                </a:rPr>
                <a:t>Focus on both sides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CE88497-9FA0-EC4A-A4CC-5F552134E4FC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535E232-B310-6045-84E2-95EE027F2601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Who can offer solution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0AC5E7AC-EAA7-F544-A8A0-9E6579AEFFA4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7755141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17F129F-14EE-7046-A84C-C555DF96865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TAIWAN economy basic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1DE934C-25F1-8A4D-A5C0-0CEB5675FABD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3EA25D4-47F8-8A4F-B1D0-E25A5A73F507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Culture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6B4569C-71D8-454B-8BE0-1DD6ECDC302C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0578DC4-D4CF-034D-A8B5-77ED2435C70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Politics</a:t>
              </a:r>
              <a:endParaRPr lang="en-US" sz="8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7D694EC-D942-2149-9D1E-8F4921DAF474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9B4E16A-3603-3040-99B9-158EE8ED82E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Society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5F9A47F-C7D6-C443-BFE0-E269989D939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68AF87A-0D04-D44C-9920-EE4B775BB7F9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Military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28D243F-9F5E-2D41-BFD3-B8CCCFF933B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AE5DFBE-3A47-1242-81D4-12D37B4F4DD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Economy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C97C7E2-660F-8144-8707-9E03D1A9605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70270FB-3292-AC43-B99D-F8D462156A5E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A5F6C1E-06D8-7645-9F22-F5C199BE9B1E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Nothing more important than control inside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F2F6555-13D5-1F48-A98B-203108B941B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9067394-2E53-634C-B8C9-DA4CFE29678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Proxy of each super power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32C9891-2A45-7C44-8A7C-2E5F5AD4596F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38B315D-4528-8846-AB2A-4F5141EE874B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000" dirty="0" err="1">
                  <a:solidFill>
                    <a:schemeClr val="bg1"/>
                  </a:solidFill>
                </a:rPr>
                <a:t>Baojia</a:t>
              </a:r>
              <a:r>
                <a:rPr lang="en-US" altLang="zh-CN" sz="2000" dirty="0">
                  <a:solidFill>
                    <a:schemeClr val="bg1"/>
                  </a:solidFill>
                </a:rPr>
                <a:t> system from ancient dynasty till now</a:t>
              </a:r>
              <a:endParaRPr lang="en-US" altLang="zh-CN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618D95F-5BF7-2D46-A2D7-FE9C7064360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A68A972-BDBF-9644-A278-0EC0C0666D14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Detector for each super power 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478161C-264A-A14D-BF90-B3587B1AA0E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F0799E6-9B36-E84B-B1DB-67BAA36EA54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Repay from each super power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E7B00E9-AD28-4E4F-A3E9-7572904CD21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4711879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73F4738-8E7E-2B46-B56A-6422373A5B4D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ISRAEL economy basic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6BCBD50-6FCE-4E41-951B-414DB18725B1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6FFEDF4-BEB3-AE4F-9A80-02594404E87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Culture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7096505-73CE-8945-B5D1-87CADD2CD96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7C80557-9D69-764F-AD2F-5F19760AFA1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Politics</a:t>
              </a:r>
              <a:endParaRPr lang="en-US" sz="8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1909F44-279A-6A40-A5AF-E82BF9C4AC9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EE8EC2D-04D6-F249-A5B7-6B37D1A908C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Society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F8484F1-4F53-FB4A-A450-1A1DD67EE3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C4B5CCD-77CD-A64B-B8C5-291C18157E3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Military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ED5CF9B-2598-CA48-B6CB-93BEDD00631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BB06FC6-B0C2-974D-8C75-ABB08F369F0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Economy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1297A00-D422-5A45-A083-B4ECE337B55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D68B061-47FC-4949-9473-3643830D921B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BA0FFF1-E46D-994A-9EB4-997078427E7A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Common belief &amp; history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001B0B3-B2CB-4044-9B1B-53E52651B32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FA6A9C4-988E-F740-B8A2-3455DF44320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Courage from power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74F6B1C-4ECC-4042-BFAF-34453A3252F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C26C68E-3EE2-F044-BCE9-CB0213D7835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000" dirty="0">
                  <a:solidFill>
                    <a:schemeClr val="bg1"/>
                  </a:solidFill>
                </a:rPr>
                <a:t>Share freedom as modern west society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8F66FA9-C3A5-2B42-98B8-A4012BAFE0A6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C0FA080-5FE3-104E-8DD6-CA310E9701AE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Make survive in hardship </a:t>
              </a:r>
              <a:r>
                <a:rPr lang="en-US" altLang="zh-CN" sz="2000" dirty="0">
                  <a:solidFill>
                    <a:schemeClr val="tx1"/>
                  </a:solidFill>
                </a:rPr>
                <a:t>environment</a:t>
              </a:r>
              <a:endParaRPr lang="en-US" altLang="zh-CN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31BE79E-B005-B743-94AB-583CE0246F8A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57C5AEA-30F8-6647-A411-DFC937A0D45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Make profit in hardship </a:t>
              </a:r>
              <a:r>
                <a:rPr lang="en-US" altLang="zh-CN" sz="2000" dirty="0">
                  <a:solidFill>
                    <a:schemeClr val="bg1"/>
                  </a:solidFill>
                </a:rPr>
                <a:t>environment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DB59755-E8C7-1548-A4DB-3BB53475624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4898435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AA9C3C9-73BB-1448-895C-0F2EF11EB665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Arab</a:t>
            </a:r>
            <a:r>
              <a:rPr lang="en-US" sz="2400" dirty="0"/>
              <a:t> economy basic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A53DFF4-9907-6A4E-B17A-7FED8630DC68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4DB61BA-FB46-4541-A55F-F155F979FC2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Culture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12ED3D1-8945-7E4B-9FED-E94B65AD6C3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6F4B138-A4CB-644F-BF64-36F1462D880F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Politics</a:t>
              </a:r>
              <a:endParaRPr lang="en-US" sz="8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D5ACD79-97CA-874C-A92F-D82E8881395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9927C1B-A5BF-CC44-BDA9-5DAB1A37D1B2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Society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F96E73D-A35B-C34C-8130-AB01B93F473C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77E5354-2C13-F947-BA6A-0DE6DB30C44E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Military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B0A931A-14D1-184A-8453-620BBBE0EAC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9066608-F410-DF4F-91E5-31F2216613B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Economy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F3F80C6-6C51-B94A-AB2E-0528A525753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CEA4F34-4592-794B-AD61-A48E670C2D01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8C49161-9E3A-104B-A66E-3942DE4FDBFC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In the name of Allah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10FD9A1-E595-A240-82D9-FC75583990C9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0444AAE-CC9D-9840-9725-321BBD51DA7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Proxy of each super power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E047AA7-453F-BF41-A8A8-0E76B130B00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DE70C4D-3EE3-DB4F-AA64-90A645CC2AE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000" dirty="0">
                  <a:solidFill>
                    <a:schemeClr val="bg1"/>
                  </a:solidFill>
                </a:rPr>
                <a:t>Pray together with believers anyplace anytime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9643268-CE7B-5C4F-BC2A-8CEAF75302B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0DF5AEE-BD65-424D-AB8B-83AF98041E6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Self guard &amp; support from super power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97D982C-BBC0-0A4E-8809-E9E2F31A308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8240E6A-19AE-C844-A103-E7E2BD3DA9B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Less heavy labor style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1D7FD17-92ED-834C-A5EE-CEDE96B2F43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5695632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E16775D-6B4E-9B42-9B56-732469C3113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Modern </a:t>
            </a:r>
            <a:r>
              <a:rPr lang="en-US" dirty="0"/>
              <a:t>world trade treaty basic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F468797-8A67-2441-ADAE-A6B41244D731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1BF57F6-21F7-274B-ABA5-CA2A31B13D5B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Traffic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B5782CC-E84A-F64E-BA38-7AAD4CE20C4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EE6750C-F232-C047-B110-0ACB2C14639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Settle</a:t>
              </a:r>
              <a:endParaRPr lang="en-US" sz="8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0777193-60B7-0447-AFB3-EE43EDD116B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CBC2DFA-1450-2540-A492-ECFFF56D5BA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Item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BCE35F8-4D0E-5844-A0CF-E33E175BE34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0051BEB-1D38-2440-8753-03283F67C4D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Dispute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B649A1B-DBDC-714A-B50E-9AB1D4E27D36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78CB5BB-F4B3-BF4B-9B46-AFF63737AE8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Tariff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25C9411-9CA8-BA40-BABE-43152F9155D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B389FCD-734C-1649-B240-4F1BD5791B02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5D1F9AC-C2D1-E443-B68F-769AFE054EED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Target green channel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1769677-4624-AA4F-BD57-276F87777B40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5932FA8-73C2-8447-8F2D-14139EAF4A2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Sale &amp; consume in reality for tax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B689056-755F-DF47-99BC-22B87E445C9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8BB0CC9-83C2-DD42-920E-BBE7694A6A63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</a:rPr>
                <a:t>Superiority production for both side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345F6E0-BACC-AA4F-BD6F-C75F02D351BF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5CDAAB3-30A2-DA4D-B0EF-2E7DB6A85A4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Special program for solving in both law system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2EB838D-1B06-1D4A-BC63-0E051ADD928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8D7F64E-0498-2445-9EA3-F04E6A21D50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Fair rate for per value without conditions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8189AA7-9384-A142-9B98-926469A3B9E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2539105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0DBCA69-592E-FF48-B4AA-AFC32E7EDF54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Birth rate promotion </a:t>
            </a:r>
            <a:r>
              <a:rPr lang="en-US" sz="2400" dirty="0"/>
              <a:t>method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016315B-5A51-804E-AA60-C8E5F51422DB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7AF0526-674B-BC4D-BA9B-0B3E7003DCC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>
                  <a:solidFill>
                    <a:schemeClr val="bg1"/>
                  </a:solidFill>
                </a:rPr>
                <a:t>Threshold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04693BD-0BCF-0A45-98C9-0A2470C6C93C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A065C19-32F6-3546-BA31-96C26BD286CF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Amnesty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0BAF8BF-7EEF-894F-995D-617E10D479B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214EA23-F459-1A4F-BC4E-0334A53946D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Adoption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D73CD2D-97BA-6544-98A9-21E0A031C26A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585974E-65CB-CD47-AC5C-A49E6B2000C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Bonus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FBA7081-BA96-B84A-AAA2-D920C25F8C83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AC974A-5184-7641-A8D4-F7F4475672B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Limitation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AAD1FE7-C93B-CF48-BD25-061BA42C8DDA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D3F652-E7CB-F74C-9B6D-801B4745E4B0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E8EEC99-371B-3641-9342-B60ABF314933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bg1"/>
                  </a:solidFill>
                </a:rPr>
                <a:t>Sexual worker must give birth to at least one baby before career start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EAF3FFA-1C09-D240-BD0E-59F24D0B5F0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A65ACB5-36EF-A243-A566-0633DBC0013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Death sentence could be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reduced if have a baby in prison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DA907F5-7667-5042-95BF-A16933142F7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A4BD0D6-9549-3D4D-95DF-72315A8C381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dirty="0">
                  <a:solidFill>
                    <a:schemeClr val="bg1"/>
                  </a:solidFill>
                </a:rPr>
                <a:t>Unexpected pregnant baby could be adopted by special agency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from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gov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8D50A7-99AD-9944-A609-EFA6A74CE65A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BC778AE-5915-284A-9017-4B8281C472AF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Artificial insemination promotion for jobless from sperm bank with bonus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22C9C4B-947F-2F40-9D4B-A6EB4F184535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32241DF-2C4B-CE48-85CF-2147AFF49C5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Each open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legal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sexual publication must have one baby as outcome 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410CFA2-4539-1748-B898-3343655220FC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9079047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9E89A5D-A0A2-E64C-9A7D-E529C32E1C9E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China</a:t>
            </a:r>
            <a:r>
              <a:rPr lang="zh-CN" altLang="en-US" sz="2400" dirty="0"/>
              <a:t> </a:t>
            </a:r>
            <a:r>
              <a:rPr lang="en-US" altLang="zh-CN" sz="2400" dirty="0"/>
              <a:t>Union</a:t>
            </a:r>
            <a:r>
              <a:rPr lang="zh-CN" altLang="en-US" sz="2400" dirty="0"/>
              <a:t> </a:t>
            </a:r>
            <a:r>
              <a:rPr lang="en-US" altLang="zh-CN" sz="2400" dirty="0"/>
              <a:t>prospect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ACF4E69-12FF-3D48-B937-9C7E86CE68F0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ADE7C4C-C62A-5440-978C-6321F2DECB5C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bg1"/>
                  </a:solidFill>
                </a:rPr>
                <a:t>Member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DF247A6-58A4-894F-8155-0239D08666A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8BD7310-B6E9-3D4B-89E0-2050E95A2EF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Allied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D2E401E-4D1D-DA48-9435-0CF4B537326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6F1BAAE-DD8B-5D42-990C-A30DC7B68A3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Authority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EEBF7A0-7501-1241-8EA8-980E52C3A09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09D765E-DB94-FA48-9FA6-5912BCCFE14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</a:rPr>
                <a:t>Autonomy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F8AF7CC-8F7E-ED45-95E2-BA349835223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CEC473E-BC66-E84E-A5AE-FBB873D6CDF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SAR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F4ED127-845F-6E49-BFB0-77E5A90BE811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51EBE49-EC81-E848-B693-89F048755FCA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557D417-6459-834A-A774-6383D4998C3B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800" dirty="0">
                  <a:solidFill>
                    <a:schemeClr val="bg1"/>
                  </a:solidFill>
                </a:rPr>
                <a:t>TW+</a:t>
              </a:r>
              <a:endParaRPr lang="en-US" altLang="zh-CN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8423F2A-67F2-264D-83C0-4320CA70BCF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8E83451-4321-0847-A899-F52F98969F5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400" dirty="0">
                  <a:solidFill>
                    <a:schemeClr val="bg1"/>
                  </a:solidFill>
                </a:rPr>
                <a:t>+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46A2285-0D5E-3643-A606-F652F7C618E5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56322FD-1F9A-864B-A48A-558B3C753855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000" dirty="0">
                  <a:solidFill>
                    <a:schemeClr val="bg1"/>
                  </a:solidFill>
                </a:rPr>
                <a:t>Municipality</a:t>
              </a:r>
              <a:r>
                <a:rPr lang="en-US" altLang="zh-CN" sz="2400" dirty="0">
                  <a:solidFill>
                    <a:schemeClr val="bg1"/>
                  </a:solidFill>
                </a:rPr>
                <a:t> &amp; Province</a:t>
              </a:r>
              <a:endParaRPr lang="en-US" altLang="zh-CN" sz="105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19D5FC1-D693-604D-9B46-F2A6879C26B2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A714B71-9E0B-C347-9B61-CFADE815ED1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Tibet &amp; Xinjiang &amp; Ningxia &amp; Inner Mongolia &amp; Guangxi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43AD6CF-0C5B-2C45-B6EC-A760E1E2CC81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0A98402-DFBD-224B-84F7-EB0CDA5F19D3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400" dirty="0">
                  <a:solidFill>
                    <a:schemeClr val="bg1"/>
                  </a:solidFill>
                </a:rPr>
                <a:t>HK</a:t>
              </a:r>
              <a:r>
                <a:rPr lang="en-US" altLang="zh-CN" sz="40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&amp;</a:t>
              </a:r>
              <a:r>
                <a:rPr lang="en-US" altLang="zh-CN" sz="4000" dirty="0">
                  <a:solidFill>
                    <a:schemeClr val="bg1"/>
                  </a:solidFill>
                </a:rPr>
                <a:t> Macao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04E8ADFF-8214-FD42-A96B-0379CD9DD02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00518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337446A-6A8A-F943-BACF-6529D3978193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Age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place</a:t>
            </a:r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D13D097-C8AB-9B4C-952F-01586891CBCD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60BE90A-5250-424C-AE4D-47C4267515B0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AB9B7ED-F09A-EA41-9CE3-B5BB3EC7D6D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85E1AD2-F1DF-3841-8A94-D60264E450AE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4AC991AD-07B5-F741-A0B7-B844FEC0A66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7DB4175-A94E-4442-AA75-FED3BC0B5AE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4EC20F6-A0C4-9E44-9060-A696256AD0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9F50154-F92D-C649-909B-FF963E8220F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0446396-F7BA-1340-A087-71AD03C6F6C8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8BA1F21-2713-AA41-B3A2-8CD3CD227FC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4AE1213-BEAC-BD49-8793-C6DB92FFE7C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B0AD740-A366-CB43-AFA0-C618F9DB5CC4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DB0BE45-8723-034A-8ADD-2AC3278FBAC1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Spirit 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comfort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EC40D29-0C05-C241-AAE7-C01FB3E5F08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EF087FC-CFEB-D14C-AD2C-6CA80F981D1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Facility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bg1"/>
                  </a:solidFill>
                </a:rPr>
                <a:t>renewal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FBBA8E7-AE77-1A4F-ADED-29F3F859204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40AC774-5DCF-084B-96B7-B9BB5FFA724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Daily</a:t>
              </a:r>
              <a:r>
                <a:rPr lang="zh-CN" altLang="en-US" sz="2400" dirty="0"/>
                <a:t> </a:t>
              </a:r>
              <a:r>
                <a:rPr lang="en-US" altLang="zh-CN" sz="2400" dirty="0"/>
                <a:t>h</a:t>
              </a:r>
              <a:r>
                <a:rPr lang="en-US" sz="2400" dirty="0"/>
                <a:t>ealth</a:t>
              </a:r>
              <a:r>
                <a:rPr lang="zh-CN" altLang="en-US" sz="2400" dirty="0"/>
                <a:t> </a:t>
              </a:r>
              <a:r>
                <a:rPr lang="en-US" altLang="zh-CN" sz="2400" dirty="0"/>
                <a:t>care</a:t>
              </a:r>
              <a:r>
                <a:rPr lang="zh-CN" altLang="en-US" sz="2400" dirty="0"/>
                <a:t> </a:t>
              </a:r>
              <a:r>
                <a:rPr lang="en-US" sz="2400" kern="1200" dirty="0"/>
                <a:t>serve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FB55825-C98C-A841-A9D4-7D7C480CEE6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BB3898D-D1BD-364C-8C9B-AED4BF6AFD08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Communication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scene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4B572DA-ACF5-4345-9D74-A3AB2D1EB2F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D614991-FBF3-3B4C-B979-FB46A1EF4DD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Community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relationship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71504C3-A8FC-2147-A9AE-5B65C766AA30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402889276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138EF03-3903-984E-900E-BE318DB58E8C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China</a:t>
            </a:r>
            <a:r>
              <a:rPr lang="zh-CN" altLang="en-US" sz="2400" dirty="0"/>
              <a:t> </a:t>
            </a:r>
            <a:r>
              <a:rPr lang="en-US" altLang="zh-CN" sz="2400" dirty="0"/>
              <a:t>Union</a:t>
            </a:r>
            <a:r>
              <a:rPr lang="zh-CN" altLang="en-US" sz="2400" dirty="0"/>
              <a:t> </a:t>
            </a:r>
            <a:r>
              <a:rPr lang="en-US" altLang="zh-CN" sz="2400" dirty="0"/>
              <a:t>basic</a:t>
            </a:r>
            <a:endParaRPr lang="en-US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6A779F4-FA7F-E84A-89D8-7DF1BAA5E638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F03E232-4404-E846-8C64-87F84EBCEA0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Religion</a:t>
              </a:r>
              <a:endParaRPr lang="en-US" sz="3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6613784-C037-8E4F-A6C3-2DBEFC0EF54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2C3C660-63F3-C245-AC49-68F398DC3FE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Flag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88870ED-A643-D64C-8ACA-A38DE1473343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25B6575-9D96-BA48-9590-D77BBFE84C5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Language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A3EF288-D3C7-2F4E-9079-208DC2DFFBD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ECC44B7-B0EA-A742-B32E-401BAFC5675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Security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C2BC64E-E6FA-E64C-AB4B-412DB4C9276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9BF26E8-ACC2-5D4B-8094-5F199E631B7B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Trade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AD58E7C-A1AA-8D4A-94A5-8E32D36EB055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B0D7474-F1A1-1C4D-B969-31B313DFD10B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1D8F48F-E181-0D4E-BD38-CB6EFC9D61F3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Confucianism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Buddhism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Taoism + 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4FC60-9954-CE44-957A-1AD9F1052EF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F8F2C71-8B33-5E49-B224-12C5B1C29DF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Individual + Union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57E44C9-3B0A-2843-B762-C745E4783B0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BF72C48-2118-2241-BABD-71748075EB8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</a:rPr>
                <a:t>Chinese +</a:t>
              </a:r>
              <a:endParaRPr lang="en-US" altLang="zh-CN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346A227-421F-AC4D-94BA-90E62FF91B3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C0372EE-21ED-B645-98B5-BDA0E8C40D3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Common </a:t>
              </a:r>
              <a:r>
                <a:rPr lang="en-US" altLang="zh-CN" sz="2800" dirty="0" err="1">
                  <a:solidFill>
                    <a:schemeClr val="tx1"/>
                  </a:solidFill>
                </a:rPr>
                <a:t>defence</a:t>
              </a:r>
              <a:r>
                <a:rPr lang="en-US" altLang="zh-CN" sz="2800" dirty="0">
                  <a:solidFill>
                    <a:schemeClr val="tx1"/>
                  </a:solidFill>
                </a:rPr>
                <a:t> pact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13A690D-24EC-FC4D-9C66-D6952F730C8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514D9FA1-31A6-5B4A-A5F4-63FD14B4041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6000" dirty="0">
                  <a:solidFill>
                    <a:schemeClr val="bg1"/>
                  </a:solidFill>
                </a:rPr>
                <a:t>FTA</a:t>
              </a:r>
              <a:r>
                <a:rPr lang="en-US" altLang="zh-CN" sz="4400" dirty="0">
                  <a:solidFill>
                    <a:schemeClr val="bg1"/>
                  </a:solidFill>
                </a:rPr>
                <a:t>+</a:t>
              </a:r>
              <a:endParaRPr lang="en-US" altLang="zh-CN" sz="4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6365748-33CB-4043-9925-6EECE6D24DD9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8439301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40C4183-1BD2-514F-9746-684454A61031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New type </a:t>
            </a:r>
            <a:r>
              <a:rPr lang="en-US" sz="2400" dirty="0"/>
              <a:t>political</a:t>
            </a:r>
            <a:r>
              <a:rPr lang="zh-CN" altLang="en-US" sz="2400" dirty="0"/>
              <a:t> </a:t>
            </a:r>
            <a:r>
              <a:rPr lang="en-US" altLang="zh-CN" sz="2400" dirty="0"/>
              <a:t>power</a:t>
            </a:r>
            <a:endParaRPr lang="en-US" sz="11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04E4AF6-1378-B349-8F7B-2308E66407C4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C546645-C404-8046-A4D2-82D0E69B567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07EA5-C045-3648-AD1F-D1A357D17B6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9DECE91-1A84-DE49-AC14-787833D32E5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4E57372-2D8E-9841-96E7-E4DDAD0B246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2D25800-7434-F946-8098-DA33622000FC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A0E8B4E-761C-4A47-BCD9-69C5930412A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714E2B0-91B9-9E43-922F-2E2DD4529B1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CF40C98-0EF3-E34C-8B30-0F5BA4EE646E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CB71624-33A3-3349-B5F1-F5E4878783B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78D21E5-7EAB-A643-8372-8A01D87D0705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28ED776-7381-3B49-A994-51F27D753CC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080C0A5-8DE4-7442-95C6-15344FAAF080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Number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27F8835-7666-E642-A311-8D08BE71C600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38526E7-AB49-0C4C-87BD-9C5F5CC561C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5400" dirty="0">
                  <a:solidFill>
                    <a:schemeClr val="bg1"/>
                  </a:solidFill>
                </a:rPr>
                <a:t>Paint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0025568-1ACF-6843-92E7-A23CCDA4EB4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41E9754-A281-9547-A124-9098D5D9A985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</a:rPr>
                <a:t>Language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4EFCEF8-80D8-7240-8F12-CC00CE5CE8E2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FCA1943-DC37-2C41-8B78-4747EC09F74C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/>
                <a:t>Time</a:t>
              </a:r>
              <a:endParaRPr lang="en-US" altLang="zh-CN" sz="4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6C34893-AADC-6146-9053-3B198FBD34FE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7022106-71CE-7A4A-8C83-83ED67EF151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400" dirty="0">
                  <a:solidFill>
                    <a:schemeClr val="bg1"/>
                  </a:solidFill>
                </a:rPr>
                <a:t>Music</a:t>
              </a:r>
              <a:endParaRPr lang="en-US" altLang="zh-CN" sz="4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DAC5302-29EC-D642-B585-E0EBC5E9118D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89370224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436F336-FBB3-F54C-A4F2-792DC2D10830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800" dirty="0"/>
              <a:t>Global</a:t>
            </a:r>
            <a:r>
              <a:rPr lang="zh-CN" altLang="en-US" sz="2000" dirty="0"/>
              <a:t> </a:t>
            </a:r>
            <a:r>
              <a:rPr lang="en-US" altLang="zh-CN" dirty="0"/>
              <a:t>surveillance</a:t>
            </a:r>
            <a:r>
              <a:rPr lang="zh-CN" altLang="en-US" sz="2000" dirty="0"/>
              <a:t> </a:t>
            </a:r>
            <a:r>
              <a:rPr lang="en-US" altLang="zh-CN" sz="2400" dirty="0"/>
              <a:t>system</a:t>
            </a:r>
            <a:endParaRPr lang="en-US" sz="11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1DAED2-C2D8-FB48-8B6A-137840D8FCA6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31D7452-8EFF-1443-8DC5-FDC5147582A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Biology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14E86A2-4941-F247-B38D-E8E32BF8F9A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CC233FC-0017-554D-B7DD-32EF843DB344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Light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23D059B-6865-F942-88AA-BFECD9933D0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93E4214-FA86-E942-9F8C-9C7D552D2BF8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Writing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92E7B0C-B29D-A946-909E-E25B2ADBEC65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3F7DCED-20FA-8B49-A621-1A59001CCC9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Electron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15B2BE-C791-4742-A8B5-8608EE950EC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61671A4-5AD8-9C49-8CF1-743C409688C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Vibration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259BD03-9235-C24F-8F70-B8F1C346AAC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3E89DDF-1919-1A46-B36B-55B9113420EE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D01D247-A6AE-3E43-96CB-E7E5FC1C5475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Remote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control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animal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Insect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gene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bank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blood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tip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DBDF52A-537D-ED4F-8DFA-49EAFC41D56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1E86017-04DA-F74F-822D-77678FB2D7F4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Remote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lens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16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16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heat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sensor</a:t>
              </a:r>
              <a:endParaRPr lang="en-US" altLang="zh-CN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FB0BCC2-B023-2F49-9D36-6645C9317C9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434010D-9AC8-D045-9663-88F49AF23FF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</a:rPr>
                <a:t>Number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word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80D5AD1-B514-F34D-A057-663724F9B48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CD76156-8A39-CA4F-B456-97D3BDF22898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Remote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Electronic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wave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detector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6D4057A-82A2-5147-856E-5E9A8E2BDD9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7739D4B-2807-6C4A-B8BF-E513BB99A41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Remote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sound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recorder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5387E61-317A-6D4D-96E3-DFF15E8795D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3326010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21B09BF-F7B2-304F-8DA2-FAB6D8C18EF9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Fair</a:t>
            </a:r>
            <a:r>
              <a:rPr lang="zh-CN" altLang="en-US" sz="1600" dirty="0"/>
              <a:t> </a:t>
            </a:r>
            <a:r>
              <a:rPr lang="en-US" altLang="zh-CN" sz="2000" dirty="0"/>
              <a:t>court</a:t>
            </a:r>
            <a:endParaRPr lang="en-US" altLang="zh-CN" sz="1600" dirty="0"/>
          </a:p>
          <a:p>
            <a:pPr algn="ctr"/>
            <a:r>
              <a:rPr lang="en-US" altLang="zh-CN" sz="2000" dirty="0"/>
              <a:t>judgement</a:t>
            </a:r>
            <a:r>
              <a:rPr lang="zh-CN" altLang="en-US" sz="2000" dirty="0"/>
              <a:t> </a:t>
            </a:r>
            <a:r>
              <a:rPr lang="en-US" altLang="zh-CN" sz="2000" dirty="0"/>
              <a:t>method</a:t>
            </a:r>
            <a:endParaRPr lang="en-US" sz="9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EE3E992-8FAC-8848-A4A4-AE09CBAFA46F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330286C-648D-1C46-881A-5AD2E2A6CE40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System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DA1503E-7F25-C845-BA35-E04DBC75F801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5CFD56D-4626-BE4A-8887-E2F17AFF8DB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Process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B86CC9C-BFEB-F342-ACB8-4482F1FAA28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72E01E6-70E5-304F-AFB5-658FD7C7B00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Jury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CECF00F-FB78-9240-8527-5E17435327F7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6CB9100-0607-6F40-948D-BEBEB03D87D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Open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E23C3CC-F50E-2E42-8314-886784367C7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F43E750-BD52-684A-9BBC-B6E2FBFE9655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Judge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22636E3-9C6C-C743-B20B-D1EA8139683C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0024033-018D-9A4E-A60A-B9590BF1A2F6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EDD9F58-69F4-884A-B195-588F885E5DE0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Federation</a:t>
              </a:r>
              <a:r>
                <a:rPr lang="en-US" altLang="zh-CN" sz="2800" dirty="0">
                  <a:solidFill>
                    <a:schemeClr val="bg1"/>
                  </a:solidFill>
                </a:rPr>
                <a:t> &amp; state &amp; city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4197852-43A4-1340-9BEE-9413030A024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20CE38D9-AF67-1847-ACC4-EE12BC73884B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Odd groups vote separately</a:t>
              </a:r>
              <a:endParaRPr lang="en-US" altLang="zh-CN" sz="105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7A28FB4-4A59-7441-8852-7F34D6D2C2FA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870E820-EB44-3947-BDEA-59FEBEC5C231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</a:rPr>
                <a:t>Casual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selection from local citizen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FBC90B2-A143-5A40-813C-E99211AD55A0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4E0BDA3-85C2-C543-A5B9-CDB90265F37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On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Air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Internet &amp; media &amp; audience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EFE5E65-89DD-4D45-935E-7069BF6BC3B2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2A64FA8-4273-F24D-8E88-269D6401A02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bg1"/>
                  </a:solidFill>
                </a:rPr>
                <a:t>Odd </a:t>
              </a:r>
              <a:r>
                <a:rPr lang="en-US" altLang="zh-CN" sz="3600" dirty="0">
                  <a:solidFill>
                    <a:schemeClr val="bg1"/>
                  </a:solidFill>
                </a:rPr>
                <a:t>number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943D04D-2CFD-544F-8953-E925D659BD43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0122498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87A63E4-39D4-A242-82E5-B8F32D3CF1E3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Seven</a:t>
            </a:r>
            <a:r>
              <a:rPr lang="zh-CN" altLang="en-US" dirty="0"/>
              <a:t> </a:t>
            </a:r>
            <a:r>
              <a:rPr lang="en-US" altLang="zh-CN" dirty="0"/>
              <a:t>states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w</a:t>
            </a:r>
            <a:r>
              <a:rPr lang="en-US" dirty="0"/>
              <a:t>arring</a:t>
            </a:r>
            <a:r>
              <a:rPr lang="zh-CN" altLang="en-US" dirty="0"/>
              <a:t> </a:t>
            </a:r>
            <a:r>
              <a:rPr lang="en-US" altLang="zh-CN" dirty="0"/>
              <a:t>states</a:t>
            </a:r>
            <a:r>
              <a:rPr lang="zh-CN" altLang="en-US" sz="1600" dirty="0"/>
              <a:t> </a:t>
            </a:r>
            <a:r>
              <a:rPr lang="en-US" altLang="zh-CN" sz="1600" dirty="0"/>
              <a:t>period</a:t>
            </a:r>
            <a:endParaRPr lang="en-US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1BA9A2-F33F-8D4F-910D-756E2E049938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541E3EB-D67D-C546-8BAB-34F505163FB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7749B79-A6E0-FE41-96C0-D64B0205C10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5309BFE-4BB2-C64E-9374-AD9C5015E57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5343AC3-474D-204D-B7A9-C24D4C3067E3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ACD6182-D81D-164A-9380-59659FAFA56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4383351-D992-A44A-A6DE-79B4BA6364C5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77B88AA-0338-E643-826D-6A017F06C00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0E90489-24E2-7A4A-B86A-E4B1CCB1F7E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026A41F-7C27-614E-80E3-A92968A11EB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12CC50-047E-AC4E-B41B-0C86E18AB32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9E011B2-80B6-5242-925C-A22940230B3D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ED3DD2C-1DBA-D24B-A927-2F88F34CF64C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600" dirty="0" err="1">
                  <a:solidFill>
                    <a:schemeClr val="bg1"/>
                  </a:solidFill>
                </a:rPr>
                <a:t>燕</a:t>
              </a:r>
              <a:endParaRPr lang="en-US" sz="66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54A288A-10B4-5B40-9EA3-408F67C99DF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BC38875-5005-B64C-98E3-4DE36C7C4E9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000" dirty="0" err="1">
                  <a:solidFill>
                    <a:schemeClr val="bg1"/>
                  </a:solidFill>
                </a:rPr>
                <a:t>齐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A0A438A-0496-C545-BBF0-255FF2BEA9EB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08E0EC6-07B1-CD41-9165-8C3C42DC45B4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600" dirty="0" err="1">
                  <a:solidFill>
                    <a:schemeClr val="bg1"/>
                  </a:solidFill>
                </a:rPr>
                <a:t>晋</a:t>
              </a:r>
              <a:endParaRPr lang="en-US" sz="6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6CC61B3-E3B3-3B4E-9391-0CC809008C7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B2FC90F-C02E-C74E-BFE2-CCAD6F5BBD23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err="1">
                  <a:solidFill>
                    <a:schemeClr val="bg1"/>
                  </a:solidFill>
                </a:rPr>
                <a:t>楚</a:t>
              </a:r>
              <a:endParaRPr lang="en-US" sz="7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2EE46B0-3E1C-3544-9E3F-BC3A3405727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3B0B6BD-0E6D-5344-B617-4A159A10B2C1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8000" dirty="0" err="1">
                  <a:solidFill>
                    <a:schemeClr val="tx1"/>
                  </a:solidFill>
                </a:rPr>
                <a:t>秦</a:t>
              </a:r>
              <a:endParaRPr lang="en-US" sz="8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5AA1F38-5DD3-804B-BFAA-6363D55D186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C29999FC-1B27-7045-B7A5-5CB9C6DF150C}"/>
              </a:ext>
            </a:extLst>
          </p:cNvPr>
          <p:cNvSpPr txBox="1"/>
          <p:nvPr/>
        </p:nvSpPr>
        <p:spPr>
          <a:xfrm>
            <a:off x="8671186" y="5916011"/>
            <a:ext cx="3239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三家分晋</a:t>
            </a:r>
            <a:r>
              <a:rPr lang="zh-CN" altLang="en-US" sz="2800" dirty="0"/>
              <a:t>：赵</a:t>
            </a:r>
            <a:r>
              <a:rPr lang="en-US" altLang="zh-CN" sz="2800" dirty="0"/>
              <a:t>·</a:t>
            </a:r>
            <a:r>
              <a:rPr lang="zh-CN" altLang="en-US" sz="2800" dirty="0"/>
              <a:t>魏</a:t>
            </a:r>
            <a:r>
              <a:rPr lang="en-US" altLang="zh-CN" sz="2800" dirty="0"/>
              <a:t>·</a:t>
            </a:r>
            <a:r>
              <a:rPr lang="zh-CN" altLang="en-US" sz="2800" dirty="0"/>
              <a:t>韩</a:t>
            </a:r>
            <a:endParaRPr lang="en-CN" sz="2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CC1C3B-F68E-174C-B224-B71CA0F1EE04}"/>
              </a:ext>
            </a:extLst>
          </p:cNvPr>
          <p:cNvSpPr txBox="1"/>
          <p:nvPr/>
        </p:nvSpPr>
        <p:spPr>
          <a:xfrm>
            <a:off x="7992219" y="847725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鲁</a:t>
            </a:r>
            <a:endParaRPr lang="en-CN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7478CA1-DD8B-8D4E-AE9A-5189B0FA4AFE}"/>
              </a:ext>
            </a:extLst>
          </p:cNvPr>
          <p:cNvSpPr txBox="1"/>
          <p:nvPr/>
        </p:nvSpPr>
        <p:spPr>
          <a:xfrm>
            <a:off x="5503767" y="6177621"/>
            <a:ext cx="99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陈</a:t>
            </a:r>
            <a:r>
              <a:rPr lang="en-US" altLang="zh-CN" sz="2800" dirty="0"/>
              <a:t>·</a:t>
            </a:r>
            <a:r>
              <a:rPr lang="en-CN" sz="2800" dirty="0"/>
              <a:t>蔡</a:t>
            </a:r>
            <a:endParaRPr lang="en-CN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11E0E15-F6FB-BC4E-A2E3-DBC622ACEF75}"/>
              </a:ext>
            </a:extLst>
          </p:cNvPr>
          <p:cNvSpPr txBox="1"/>
          <p:nvPr/>
        </p:nvSpPr>
        <p:spPr>
          <a:xfrm>
            <a:off x="784514" y="4009586"/>
            <a:ext cx="24849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宋</a:t>
            </a:r>
            <a:r>
              <a:rPr lang="en-US" altLang="zh-CN" sz="2800" dirty="0"/>
              <a:t>·</a:t>
            </a:r>
            <a:r>
              <a:rPr lang="zh-CN" altLang="en-US" sz="3200" dirty="0"/>
              <a:t>卫</a:t>
            </a:r>
            <a:r>
              <a:rPr lang="en-US" altLang="zh-CN" sz="3200" dirty="0"/>
              <a:t>·</a:t>
            </a:r>
            <a:r>
              <a:rPr lang="zh-CN" altLang="en-US" sz="3200" dirty="0"/>
              <a:t>中山</a:t>
            </a:r>
            <a:r>
              <a:rPr lang="en-US" altLang="zh-CN" sz="3200" dirty="0"/>
              <a:t>·</a:t>
            </a:r>
            <a:r>
              <a:rPr lang="zh-CN" altLang="en-US" sz="3200" dirty="0"/>
              <a:t>郑</a:t>
            </a:r>
            <a:endParaRPr lang="en-CN" sz="2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9B757A-F009-D04C-85CF-885F86EC2B46}"/>
              </a:ext>
            </a:extLst>
          </p:cNvPr>
          <p:cNvSpPr txBox="1"/>
          <p:nvPr/>
        </p:nvSpPr>
        <p:spPr>
          <a:xfrm>
            <a:off x="3459688" y="79925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周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440B28-F2E5-2C4F-94C9-ED0970762A6C}"/>
              </a:ext>
            </a:extLst>
          </p:cNvPr>
          <p:cNvSpPr txBox="1"/>
          <p:nvPr/>
        </p:nvSpPr>
        <p:spPr>
          <a:xfrm>
            <a:off x="9372601" y="4162084"/>
            <a:ext cx="99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吴</a:t>
            </a:r>
            <a:r>
              <a:rPr lang="en-US" altLang="zh-CN" sz="2800" dirty="0"/>
              <a:t>·</a:t>
            </a:r>
            <a:r>
              <a:rPr lang="en-CN" sz="2800" dirty="0"/>
              <a:t>越</a:t>
            </a:r>
          </a:p>
        </p:txBody>
      </p:sp>
    </p:spTree>
    <p:extLst>
      <p:ext uri="{BB962C8B-B14F-4D97-AF65-F5344CB8AC3E}">
        <p14:creationId xmlns:p14="http://schemas.microsoft.com/office/powerpoint/2010/main" val="377754427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CDF9D2A-B2AA-B44D-B995-856CD15A792D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Modern system of military service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DA2E577-BFFB-2B49-9AFB-94ACC1FB4DD2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5DADEBC-807C-E64D-9D49-9DAD5747C99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Treat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49090E0-7306-3541-8BBD-032EB565BFF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BD1097C-A890-1B47-9A92-2D2544D06CF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system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5497C9-AB62-DE40-A20F-6BFC7AFF403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31BCCEE-70AC-2F46-8C0C-34FCCA1F207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Future</a:t>
              </a:r>
              <a:endParaRPr lang="en-US" sz="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8DAEE95-2F91-7F4D-9896-2264FDD1E65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B83AC19-9958-E246-84F5-B779E2F31D6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Source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5400BAA-240C-4541-AD46-52727B4847C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CB31AC3-F6B5-5241-A1EA-22F503B6A8D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Model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4DBF652-6AD6-5142-A341-A1E5C09754C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AF0B751-A26C-5140-AC88-9B40F2B59839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60B5870-1BC7-AB4D-867F-A3FAD07386C5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Basic income + living + food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DCFF93F-B2C0-A64F-9DBF-F56C2C4688B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95D0CA7-782D-AB4D-834C-C72B08F6F7E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dirty="0">
                  <a:solidFill>
                    <a:schemeClr val="bg1"/>
                  </a:solidFill>
                </a:rPr>
                <a:t>Code system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A396570-7B4F-3943-A8E8-A5EC99B869E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68DA265-8919-7844-8517-D465CBC190C0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Credit + award</a:t>
              </a:r>
              <a:r>
                <a:rPr lang="en-US" altLang="zh-CN" sz="3200" dirty="0">
                  <a:solidFill>
                    <a:schemeClr val="bg1"/>
                  </a:solidFill>
                </a:rPr>
                <a:t> + </a:t>
              </a:r>
              <a:r>
                <a:rPr lang="en-US" altLang="zh-CN" sz="2400" dirty="0">
                  <a:solidFill>
                    <a:schemeClr val="bg1"/>
                  </a:solidFill>
                </a:rPr>
                <a:t>testimonial + marriage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051724B-0EFB-E540-8D80-0B2D04DE6E3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3B1D77B-A4D1-8240-B08D-FCA0D3956383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18</a:t>
              </a:r>
              <a:r>
                <a:rPr lang="en-US" sz="3600" dirty="0">
                  <a:solidFill>
                    <a:schemeClr val="bg1"/>
                  </a:solidFill>
                </a:rPr>
                <a:t>-</a:t>
              </a:r>
              <a:r>
                <a:rPr lang="en-US" altLang="zh-CN" sz="3600" dirty="0">
                  <a:solidFill>
                    <a:schemeClr val="bg1"/>
                  </a:solidFill>
                </a:rPr>
                <a:t>25</a:t>
              </a:r>
              <a:r>
                <a:rPr lang="en-US" sz="3600" dirty="0">
                  <a:solidFill>
                    <a:schemeClr val="bg1"/>
                  </a:solidFill>
                </a:rPr>
                <a:t> for all citizens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8DB9F83-C732-914C-903A-A2E1C02645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539B501F-37B9-0D47-A0EF-950DE7B0B98E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Forced + self selection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636DEFB-0A10-064D-BF71-1E177E0070F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6056938F-F99E-9646-B197-46254073BA77}"/>
              </a:ext>
            </a:extLst>
          </p:cNvPr>
          <p:cNvSpPr txBox="1"/>
          <p:nvPr/>
        </p:nvSpPr>
        <p:spPr>
          <a:xfrm>
            <a:off x="10189574" y="495918"/>
            <a:ext cx="737510" cy="4515082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en-CN" sz="2800" dirty="0"/>
              <a:t>官医师农工商文武</a:t>
            </a:r>
            <a:endParaRPr lang="en-CN" dirty="0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DC092B32-77F6-764F-9143-8D21635AB46D}"/>
              </a:ext>
            </a:extLst>
          </p:cNvPr>
          <p:cNvSpPr/>
          <p:nvPr/>
        </p:nvSpPr>
        <p:spPr>
          <a:xfrm>
            <a:off x="9626897" y="818147"/>
            <a:ext cx="479364" cy="3939184"/>
          </a:xfrm>
          <a:prstGeom prst="lef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51237FA-2B83-5D4E-9A1B-A1291BC040AC}"/>
              </a:ext>
            </a:extLst>
          </p:cNvPr>
          <p:cNvSpPr txBox="1"/>
          <p:nvPr/>
        </p:nvSpPr>
        <p:spPr>
          <a:xfrm>
            <a:off x="8671186" y="5075396"/>
            <a:ext cx="17120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National </a:t>
            </a:r>
          </a:p>
          <a:p>
            <a:r>
              <a:rPr lang="en-CN" sz="2800" dirty="0"/>
              <a:t>Education </a:t>
            </a:r>
          </a:p>
          <a:p>
            <a:r>
              <a:rPr lang="en-CN" sz="2800" dirty="0"/>
              <a:t>System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32BE6C-E170-A74E-8AD6-95CECC66FE65}"/>
              </a:ext>
            </a:extLst>
          </p:cNvPr>
          <p:cNvSpPr txBox="1"/>
          <p:nvPr/>
        </p:nvSpPr>
        <p:spPr>
          <a:xfrm>
            <a:off x="1386528" y="5228752"/>
            <a:ext cx="17395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Society </a:t>
            </a:r>
          </a:p>
          <a:p>
            <a:r>
              <a:rPr lang="en-CN" sz="2800" dirty="0"/>
              <a:t>Regulation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6C8F6EB-09BC-0947-B498-E18CDB027FBA}"/>
              </a:ext>
            </a:extLst>
          </p:cNvPr>
          <p:cNvSpPr txBox="1"/>
          <p:nvPr/>
        </p:nvSpPr>
        <p:spPr>
          <a:xfrm>
            <a:off x="284530" y="2462602"/>
            <a:ext cx="21275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4000" dirty="0"/>
              <a:t>All in one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EA480FF-4FA4-2B4E-8F4F-49BFC77497DC}"/>
              </a:ext>
            </a:extLst>
          </p:cNvPr>
          <p:cNvSpPr txBox="1"/>
          <p:nvPr/>
        </p:nvSpPr>
        <p:spPr>
          <a:xfrm>
            <a:off x="2896605" y="279274"/>
            <a:ext cx="19825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National </a:t>
            </a:r>
          </a:p>
          <a:p>
            <a:r>
              <a:rPr lang="en-CN" sz="2800" dirty="0"/>
              <a:t>rear-service </a:t>
            </a:r>
          </a:p>
          <a:p>
            <a:r>
              <a:rPr lang="en-CN" sz="2800" dirty="0"/>
              <a:t>System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F2FD058-5428-6146-80C7-BF1DC74C916D}"/>
              </a:ext>
            </a:extLst>
          </p:cNvPr>
          <p:cNvSpPr txBox="1"/>
          <p:nvPr/>
        </p:nvSpPr>
        <p:spPr>
          <a:xfrm>
            <a:off x="10553787" y="5598084"/>
            <a:ext cx="1210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3200" dirty="0"/>
              <a:t>@ TW</a:t>
            </a:r>
          </a:p>
        </p:txBody>
      </p:sp>
    </p:spTree>
    <p:extLst>
      <p:ext uri="{BB962C8B-B14F-4D97-AF65-F5344CB8AC3E}">
        <p14:creationId xmlns:p14="http://schemas.microsoft.com/office/powerpoint/2010/main" val="40521978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BF77964-4539-2A4B-8853-A685E1CF34E2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Single life basic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E9329E4-DD75-904E-964B-4983D8DCFAB7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730E39B-0F90-7C4C-9C70-C449A7371F9B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Cash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2540A54-0FED-BF4B-AEAC-2F50C0CCC23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9F20421-9C1D-184E-8A0D-B3FFC4FB4AEF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1600" dirty="0">
                  <a:solidFill>
                    <a:schemeClr val="bg1"/>
                  </a:solidFill>
                </a:rPr>
                <a:t>R</a:t>
              </a:r>
              <a:r>
                <a:rPr lang="en-US" altLang="zh-CN" sz="1600" kern="1200" dirty="0">
                  <a:solidFill>
                    <a:schemeClr val="bg1"/>
                  </a:solidFill>
                </a:rPr>
                <a:t>elation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2459045-2720-9342-91C1-C48574B5F80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72714FA-E812-EF49-84A9-426C84B033A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dirty="0">
                  <a:solidFill>
                    <a:schemeClr val="bg1"/>
                  </a:solidFill>
                </a:rPr>
                <a:t>Freedom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A285AE1-048F-8245-88C6-9839C9A24CCE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29B3CBA-4C1D-8149-A623-0304EEE484B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Ability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46E5C40-7D1A-5A46-A5BB-3212002D8AB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8465321-26D8-A343-B639-B5E6CEAE78C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dirty="0">
                  <a:solidFill>
                    <a:schemeClr val="tx1"/>
                  </a:solidFill>
                </a:rPr>
                <a:t>Shelter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CA420C-B1E4-714F-9ADC-1F7F431B6F5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E42B046-40FC-1548-857A-96C2A698100B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0ACE19C-0D61-F743-824F-204558EF89A9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dirty="0">
                  <a:solidFill>
                    <a:schemeClr val="bg1"/>
                  </a:solidFill>
                </a:rPr>
                <a:t>Part-time Job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6619A50-E048-D043-9604-FFB9B415EF7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0CCCC98-8138-C74F-A359-736D96A17A4F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Volunteer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religion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79B3457-62D5-C74D-A227-B48D942F3AE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AEC3FBE-6291-3C4C-963E-1685F51FE79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Travel </a:t>
              </a:r>
              <a:r>
                <a:rPr lang="en-US" sz="2800" dirty="0">
                  <a:solidFill>
                    <a:schemeClr val="bg1"/>
                  </a:solidFill>
                </a:rPr>
                <a:t>anywhere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3BE7704-BAAA-4142-9176-77DB74D652CE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2BF6AE9-541C-BC41-AD4E-1585AD1A433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Legal anytime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35D1D9A-A27A-BB47-8BB4-114C03719C9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59109BA-8415-AE4F-B4B5-013D171226C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>
                  <a:solidFill>
                    <a:schemeClr val="tx1"/>
                  </a:solidFill>
                </a:rPr>
                <a:t>Camp car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CC2AD5D-CC97-7546-BD7E-8E4D2C6AA44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74613923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4ADCD82-9C98-CF41-BFB0-05DE77900BBB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修行</a:t>
            </a:r>
            <a:endParaRPr lang="en-US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A0BF00B-7DB6-A54E-8377-97B2BFD6E8C1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A784705-C4CD-744A-8FE3-05319F2641E7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80D92BE-8408-FB48-9814-0CFF839D51A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DA215D0-2261-E346-BEED-26787A7442FF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Wood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0E89D24-D521-AB43-8950-7EF6377BA699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D79CC52-8304-1945-AFC1-A7E1F3D62F2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01CB6FE-0DF9-8942-B3C0-18B88DC42B94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20C257E-0811-7F4F-8F95-FC09F28D377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52A01B1-8A36-8342-AF8E-5F94677E5DA9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ADDBE76-21CF-9842-A34D-C96EEFC71C1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89234D-6C7C-A546-B04F-1A9E93D0987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A6A3C98-032A-1749-A6E0-5E0C4343D356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9E85D12-273D-5A4D-A4A0-26F90C54EE0E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err="1">
                  <a:solidFill>
                    <a:schemeClr val="bg1"/>
                  </a:solidFill>
                </a:rPr>
                <a:t>安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E9F29EC-6B8F-D442-80E4-FD8BD1F85C8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22AAE85-C667-D94D-9CE6-FB7BAADA96DD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err="1">
                  <a:solidFill>
                    <a:schemeClr val="bg1"/>
                  </a:solidFill>
                </a:rPr>
                <a:t>虑</a:t>
              </a:r>
              <a:endParaRPr lang="en-US" sz="7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4CB4DF6-6865-C343-99A0-A24AA3221AD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293A9C3-9818-7E4D-8F95-F0513A27D87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err="1">
                  <a:solidFill>
                    <a:schemeClr val="bg1"/>
                  </a:solidFill>
                </a:rPr>
                <a:t>得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B19C5D8-1504-F74F-B9E0-F1DE3663CFE6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2B45712-B7FD-E64C-BA4C-1F92AE62D6E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600" dirty="0" err="1">
                  <a:solidFill>
                    <a:schemeClr val="bg1"/>
                  </a:solidFill>
                </a:rPr>
                <a:t>静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A5DF85F-6D23-C145-8FD5-AF65A8AE960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A93A30A-8D5E-FE4C-A13B-CEF96D50911C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err="1">
                  <a:solidFill>
                    <a:schemeClr val="tx1"/>
                  </a:solidFill>
                </a:rPr>
                <a:t>定</a:t>
              </a:r>
              <a:endParaRPr lang="en-US" sz="6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350653B-C2C2-724A-A6AD-95BA44BCE8B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5201132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3F8F7D4-F3A2-9649-B3BD-FA33B9004190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规划治要</a:t>
            </a:r>
            <a:endParaRPr lang="en-US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A75EBC5-AD95-7841-AA25-2DAE04A26C93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D86500C-B785-4B4C-9A47-92C08DD1B27B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188FAA2-6DE8-ED4D-953D-4D4B20A6529F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0AAD857-1111-D845-8010-56A6956B33A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Wood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9622022-6AAB-7048-9DCF-870DC50BCC0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68B860F-B61B-B342-BC2E-CF66DE8A3AAA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D43B631-0307-6F4F-9B76-BAE92139CFFE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9AE92AE-6A5C-274D-8708-68CF039262F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86F07B1-5EFC-C346-8CF2-CF7FD5659C79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51A748A-41F2-604A-8DDE-74573B47463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75FA1BE-19E8-C842-8C25-2A69B6E7D355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EC75C39-3C82-5745-820D-633A22501E21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1429486-E8CE-F54C-94BE-0CADACE3D742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400" dirty="0" err="1">
                  <a:solidFill>
                    <a:schemeClr val="bg1"/>
                  </a:solidFill>
                </a:rPr>
                <a:t>经济产业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9F4F398-16CE-5646-9F38-6CE3598677D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694252F-1CA2-5648-BD5D-699A8746F5C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400" dirty="0" err="1">
                  <a:solidFill>
                    <a:schemeClr val="bg1"/>
                  </a:solidFill>
                </a:rPr>
                <a:t>人和安居</a:t>
              </a:r>
              <a:endParaRPr lang="en-US" sz="5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741A3B8-F5A0-FE4C-954D-CE5B5A24D1C8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FD8B310-4CDD-364D-B92A-97DB0A05AD2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400" dirty="0" err="1">
                  <a:solidFill>
                    <a:schemeClr val="bg1"/>
                  </a:solidFill>
                </a:rPr>
                <a:t>灾变应急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9F0CF85-EB3C-594E-8577-04EBA211151E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F1B3185-4B39-B844-88A7-8204B6CD7434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400" dirty="0" err="1">
                  <a:solidFill>
                    <a:schemeClr val="bg1"/>
                  </a:solidFill>
                </a:rPr>
                <a:t>地利交通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D14E265-77F2-E844-8AA7-EF5BF732EA0C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AFF9B2A-0808-3F49-A9CA-552772910131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400" dirty="0" err="1">
                  <a:solidFill>
                    <a:schemeClr val="tx1"/>
                  </a:solidFill>
                </a:rPr>
                <a:t>天时转动</a:t>
              </a:r>
              <a:endParaRPr lang="en-US" sz="44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3DCC358-F11D-6B4A-B4D6-F7E76B7DF17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3905417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9F690BD-7EF5-8049-AA06-B290B1C3BAF9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劳保彩票</a:t>
            </a:r>
            <a:endParaRPr lang="en-US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F4523B-3175-5E4A-BB33-D658DAB5EC01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1C96606-E164-BF43-BFE3-DDD634DE3BB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 err="1">
                  <a:solidFill>
                    <a:schemeClr val="bg1"/>
                  </a:solidFill>
                </a:rPr>
                <a:t>财源</a:t>
              </a:r>
              <a:endParaRPr lang="en-US" sz="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320903F-8087-5A48-B174-A0423C58BEF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F8F172A-F0B4-CE46-946B-3BF29A213F7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800" dirty="0">
                  <a:solidFill>
                    <a:schemeClr val="bg1"/>
                  </a:solidFill>
                </a:rPr>
                <a:t>领取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E1AB85C-6576-054C-9631-32C69B7B01BA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45DDE09-D4E7-BB4B-97F9-207AAA8E0244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 err="1">
                  <a:solidFill>
                    <a:schemeClr val="bg1"/>
                  </a:solidFill>
                </a:rPr>
                <a:t>购买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B02B7FF-54D1-A345-958E-2B6ED4101383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C820334-650B-D247-9D3D-57B08BFA294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 err="1">
                  <a:solidFill>
                    <a:schemeClr val="bg1"/>
                  </a:solidFill>
                </a:rPr>
                <a:t>政策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4AD98A4-02A7-2F40-B69E-017B19867A3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1288DED-CD61-9E4A-BA04-1C698B2CD2D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 err="1">
                  <a:solidFill>
                    <a:schemeClr val="tx1"/>
                  </a:solidFill>
                </a:rPr>
                <a:t>方法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CA9BF9E-52B2-FF40-8939-49711045B45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9403552-5FFA-7F44-B76F-641DD5CB7681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6C988FF-B4D9-A545-BF48-EEA2CAD156C6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 err="1">
                  <a:solidFill>
                    <a:schemeClr val="bg1"/>
                  </a:solidFill>
                </a:rPr>
                <a:t>官股日盈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008BB69-3B7C-D94E-8888-40802B1AADB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E1DEBB9-EB09-944C-B538-060992EA95F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 err="1">
                  <a:solidFill>
                    <a:schemeClr val="bg1"/>
                  </a:solidFill>
                </a:rPr>
                <a:t>警局领钱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2013D86-275A-7042-BFB3-5D19F0CDB7C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EB814EC-940C-294C-8F80-B761AA31DD0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 err="1">
                  <a:solidFill>
                    <a:schemeClr val="bg1"/>
                  </a:solidFill>
                </a:rPr>
                <a:t>商行销售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C40F63C-AC41-D342-A891-9A004B5F5E0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C9AA89D-35DB-8B4B-A06B-4A96B11D7D9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 err="1">
                  <a:solidFill>
                    <a:schemeClr val="bg1"/>
                  </a:solidFill>
                </a:rPr>
                <a:t>官办博彩</a:t>
              </a:r>
              <a:endParaRPr lang="en-US" sz="48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FE5B31F-BA99-A74E-8FE2-C450E417C9E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3628897-5141-8E48-845D-27DB164BAF5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 err="1">
                  <a:solidFill>
                    <a:schemeClr val="tx1"/>
                  </a:solidFill>
                </a:rPr>
                <a:t>环岛随机</a:t>
              </a:r>
              <a:endParaRPr lang="en-US" sz="48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FE0E0DB-A93A-D942-95B7-C1F5F57408A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33879E49-A3BD-AE46-A6CE-E0412B6A371E}"/>
              </a:ext>
            </a:extLst>
          </p:cNvPr>
          <p:cNvSpPr txBox="1"/>
          <p:nvPr/>
        </p:nvSpPr>
        <p:spPr>
          <a:xfrm>
            <a:off x="8879653" y="5008402"/>
            <a:ext cx="130195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全民</a:t>
            </a:r>
          </a:p>
          <a:p>
            <a:r>
              <a:rPr lang="en-CN" sz="2800" dirty="0"/>
              <a:t>大富翁</a:t>
            </a:r>
          </a:p>
          <a:p>
            <a:r>
              <a:rPr lang="en-US" altLang="zh-CN" sz="2800" dirty="0"/>
              <a:t>@TW</a:t>
            </a:r>
            <a:r>
              <a:rPr lang="zh-CN" altLang="en-US" sz="2800" dirty="0">
                <a:sym typeface="Wingdings" pitchFamily="2" charset="2"/>
              </a:rPr>
              <a:t></a:t>
            </a:r>
            <a:endParaRPr lang="en-CN" sz="28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D7F534-6440-C54D-96AD-6B9D4F93ADF6}"/>
              </a:ext>
            </a:extLst>
          </p:cNvPr>
          <p:cNvSpPr txBox="1"/>
          <p:nvPr/>
        </p:nvSpPr>
        <p:spPr>
          <a:xfrm>
            <a:off x="528826" y="2182657"/>
            <a:ext cx="16209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家庭住址</a:t>
            </a:r>
          </a:p>
          <a:p>
            <a:r>
              <a:rPr lang="zh-CN" altLang="en-US" sz="2800" dirty="0"/>
              <a:t>日选万户</a:t>
            </a:r>
            <a:endParaRPr lang="en-US" altLang="zh-CN" sz="2800" dirty="0"/>
          </a:p>
          <a:p>
            <a:r>
              <a:rPr lang="zh-CN" altLang="en-US" sz="2800" dirty="0"/>
              <a:t>三六九等</a:t>
            </a:r>
            <a:endParaRPr lang="en-CN" sz="28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FFE6218-A544-F245-AF8C-A452999DECB6}"/>
              </a:ext>
            </a:extLst>
          </p:cNvPr>
          <p:cNvSpPr txBox="1"/>
          <p:nvPr/>
        </p:nvSpPr>
        <p:spPr>
          <a:xfrm>
            <a:off x="3083116" y="208586"/>
            <a:ext cx="16209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官股行库</a:t>
            </a:r>
          </a:p>
          <a:p>
            <a:r>
              <a:rPr lang="en-CN" sz="2800" dirty="0"/>
              <a:t>博彩基金</a:t>
            </a:r>
          </a:p>
          <a:p>
            <a:r>
              <a:rPr lang="en-CN" sz="2800" dirty="0"/>
              <a:t>日盈</a:t>
            </a:r>
            <a:r>
              <a:rPr lang="en-US" altLang="zh-CN" sz="2800" dirty="0"/>
              <a:t>60%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F0D4518-83FB-4B46-BF07-48A0447876B9}"/>
              </a:ext>
            </a:extLst>
          </p:cNvPr>
          <p:cNvSpPr txBox="1"/>
          <p:nvPr/>
        </p:nvSpPr>
        <p:spPr>
          <a:xfrm>
            <a:off x="9797651" y="2124662"/>
            <a:ext cx="16209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网络公示</a:t>
            </a:r>
          </a:p>
          <a:p>
            <a:r>
              <a:rPr lang="en-CN" sz="2800" dirty="0"/>
              <a:t>警局领钱</a:t>
            </a:r>
          </a:p>
          <a:p>
            <a:r>
              <a:rPr lang="en-CN" sz="2800" dirty="0"/>
              <a:t>确保安全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BA6718A-1E25-C44B-9D22-0C34FDAF4C86}"/>
              </a:ext>
            </a:extLst>
          </p:cNvPr>
          <p:cNvSpPr txBox="1"/>
          <p:nvPr/>
        </p:nvSpPr>
        <p:spPr>
          <a:xfrm>
            <a:off x="1373984" y="5013308"/>
            <a:ext cx="16209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/>
              <a:t>正大光明</a:t>
            </a:r>
          </a:p>
          <a:p>
            <a:r>
              <a:rPr lang="en-CN" sz="2800" dirty="0"/>
              <a:t>地下无踪</a:t>
            </a:r>
          </a:p>
          <a:p>
            <a:r>
              <a:rPr lang="en-CN" sz="2800" dirty="0"/>
              <a:t>外资准入</a:t>
            </a:r>
          </a:p>
        </p:txBody>
      </p:sp>
    </p:spTree>
    <p:extLst>
      <p:ext uri="{BB962C8B-B14F-4D97-AF65-F5344CB8AC3E}">
        <p14:creationId xmlns:p14="http://schemas.microsoft.com/office/powerpoint/2010/main" val="2948972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71BE500-0C44-FA40-A865-F69E1464CA4C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Cooking</a:t>
            </a:r>
          </a:p>
          <a:p>
            <a:pPr algn="ctr"/>
            <a:r>
              <a:rPr lang="en-US" sz="2400" dirty="0"/>
              <a:t>process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C4961DC-CB5F-774A-94BC-4DD62DDB73DD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FD06CCB-C312-E34C-ACF1-6DFE7DF2BB2C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AF838DE-9ED1-374D-9C48-003749BB93BB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5A78765-B4E5-B14B-9BA6-A9E6B0A1A69E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C6B0F9C-71DF-684A-B404-70D5793F8594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7DB1FF6-C541-ED42-85E8-727DE64C660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897EA34-B990-7F4C-A636-55161B10008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894A33E-2B42-E448-8D9C-55640E50A8C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F7D3246-9156-F248-A608-6094E021DEA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4762BE1-3C34-EC4E-A35E-6788F179E5CA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5ABF12B-431A-3E4A-A64D-FA00754DDC2E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0EDB782-B6ED-9447-9AA8-65FAC3893616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C5EA26E-765C-7D41-AE4C-6C3C387B353F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temperature 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control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7A17E44-36DF-C340-A0B2-5EA27B3B24D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AED484B-F58A-BA49-9E51-9ADCFE6C597D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Ingredients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selection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42D40DF-5090-8F4C-BB10-69B4DF3A42E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B7580BF-9F15-A84B-8900-0DF3E2E20719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Seasoning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/>
                <a:t>selection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BB7A2AB-7586-8D49-8D32-8D25F4366290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32B8FA7-9232-404C-8533-6B983638AC7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 </a:t>
              </a:r>
              <a:r>
                <a:rPr lang="en-US" sz="2400" dirty="0">
                  <a:solidFill>
                    <a:schemeClr val="bg1"/>
                  </a:solidFill>
                </a:rPr>
                <a:t>moisture</a:t>
              </a:r>
              <a:endParaRPr lang="en-US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control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F8DB520-676D-DC4D-98EA-0F5668608D7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2D927DE-5B3C-414F-A48E-3315995B0ED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Fermentation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control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CC8344F-ED73-9B4D-A06E-260F77272FD8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4103524523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27271BD-C98C-B545-8F3D-C0E2A790F6F2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身体姿态</a:t>
            </a:r>
            <a:endParaRPr lang="en-US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27EEF6-D3D6-D74A-8B07-2C58A2A6B909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BE99907-AD98-FA4E-A49D-A3369444686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5CC19E-3805-D749-83BB-3CCE5949C3E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0D5E486-34E2-A84E-8FEB-05829479D55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Wood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B6D2972-6C2F-954F-BFA2-C011CC89EB8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5EA7189-1E8C-4D47-A80E-760530C6263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Fire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B331F96-F81E-F045-87F7-936A2BAE8D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EF0EEA1-0528-534E-BC59-2860B4F2B38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018F53F-79C6-0645-BDBD-212F9706709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5327B47-8D99-6D4C-96AC-393DF15ADAB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DD10A9C-40C0-0848-B0FD-28069C77B13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866BD07-1DB4-FE4D-9315-F5E31D1A3385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E988355-0438-5047-99DD-1BC74F66EBDB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000" dirty="0" err="1">
                  <a:solidFill>
                    <a:schemeClr val="bg1"/>
                  </a:solidFill>
                </a:rPr>
                <a:t>行</a:t>
              </a:r>
              <a:endParaRPr lang="en-US" sz="48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27CA7A4-1DB4-6B4D-A86E-77BF8F929EB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F969E27-82ED-B142-8B72-58107EE86FE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400" dirty="0" err="1">
                  <a:solidFill>
                    <a:schemeClr val="bg1"/>
                  </a:solidFill>
                </a:rPr>
                <a:t>站</a:t>
              </a:r>
              <a:endParaRPr lang="en-US" sz="5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3BFDF35-B1E3-AB49-800F-F02A0C094EC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0306471-9D0E-374D-9B18-BD1C97C4EC9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400" dirty="0" err="1">
                  <a:solidFill>
                    <a:schemeClr val="bg1"/>
                  </a:solidFill>
                </a:rPr>
                <a:t>奔</a:t>
              </a:r>
              <a:endParaRPr lang="en-US" sz="5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B821-E051-484B-AE61-01A2071501F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3FC96CF-9AC0-B847-AC4C-EC47C095451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000" dirty="0" err="1">
                  <a:solidFill>
                    <a:schemeClr val="bg1"/>
                  </a:solidFill>
                </a:rPr>
                <a:t>卧</a:t>
              </a:r>
              <a:endParaRPr lang="en-US" sz="60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9EDEB5B-B864-C84A-9459-AF76F2DD41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227A5AF-5BE4-B242-BD0C-076E15155C3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000" dirty="0" err="1">
                  <a:solidFill>
                    <a:schemeClr val="tx1"/>
                  </a:solidFill>
                </a:rPr>
                <a:t>坐</a:t>
              </a:r>
              <a:endParaRPr lang="en-US" sz="6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E41BCD6-00F4-FC41-AA5E-9CBA57EBC10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8374354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27271BD-C98C-B545-8F3D-C0E2A790F6F2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灾难经济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27EEF6-D3D6-D74A-8B07-2C58A2A6B909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BE99907-AD98-FA4E-A49D-A3369444686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5CC19E-3805-D749-83BB-3CCE5949C3E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0D5E486-34E2-A84E-8FEB-05829479D55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Wood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B6D2972-6C2F-954F-BFA2-C011CC89EB8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5EA7189-1E8C-4D47-A80E-760530C6263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Fire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B331F96-F81E-F045-87F7-936A2BAE8D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EF0EEA1-0528-534E-BC59-2860B4F2B38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018F53F-79C6-0645-BDBD-212F9706709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5327B47-8D99-6D4C-96AC-393DF15ADAB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DD10A9C-40C0-0848-B0FD-28069C77B13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866BD07-1DB4-FE4D-9315-F5E31D1A3385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E988355-0438-5047-99DD-1BC74F66EBDB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灾难保险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27CA7A4-1DB4-6B4D-A86E-77BF8F929EB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F969E27-82ED-B142-8B72-58107EE86FE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特种部队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3BFDF35-B1E3-AB49-800F-F02A0C094EC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0306471-9D0E-374D-9B18-BD1C97C4EC9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影视作品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B821-E051-484B-AE61-01A2071501F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3FC96CF-9AC0-B847-AC4C-EC47C095451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特殊材料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9EDEB5B-B864-C84A-9459-AF76F2DD41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227A5AF-5BE4-B242-BD0C-076E15155C3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tx1"/>
                  </a:solidFill>
                </a:rPr>
                <a:t>特种设备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E41BCD6-00F4-FC41-AA5E-9CBA57EBC10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9786178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27271BD-C98C-B545-8F3D-C0E2A790F6F2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如何看书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27EEF6-D3D6-D74A-8B07-2C58A2A6B909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BE99907-AD98-FA4E-A49D-A3369444686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5CC19E-3805-D749-83BB-3CCE5949C3E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0D5E486-34E2-A84E-8FEB-05829479D55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Wood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B6D2972-6C2F-954F-BFA2-C011CC89EB8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5EA7189-1E8C-4D47-A80E-760530C6263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Fire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B331F96-F81E-F045-87F7-936A2BAE8D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EF0EEA1-0528-534E-BC59-2860B4F2B38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018F53F-79C6-0645-BDBD-212F9706709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5327B47-8D99-6D4C-96AC-393DF15ADAB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DD10A9C-40C0-0848-B0FD-28069C77B13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866BD07-1DB4-FE4D-9315-F5E31D1A3385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E988355-0438-5047-99DD-1BC74F66EBDB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>
                  <a:solidFill>
                    <a:schemeClr val="bg1"/>
                  </a:solidFill>
                </a:rPr>
                <a:t>书种分类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27CA7A4-1DB4-6B4D-A86E-77BF8F929EB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F969E27-82ED-B142-8B72-58107EE86FE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会看目录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3BFDF35-B1E3-AB49-800F-F02A0C094EC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0306471-9D0E-374D-9B18-BD1C97C4EC9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快速定位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B821-E051-484B-AE61-01A2071501F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3FC96CF-9AC0-B847-AC4C-EC47C095451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认识文字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9EDEB5B-B864-C84A-9459-AF76F2DD41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227A5AF-5BE4-B242-BD0C-076E15155C3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tx1"/>
                  </a:solidFill>
                </a:rPr>
                <a:t>找书动机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E41BCD6-00F4-FC41-AA5E-9CBA57EBC10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0514967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27271BD-C98C-B545-8F3D-C0E2A790F6F2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/>
              <a:t>碳中和政策逻辑规划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27EEF6-D3D6-D74A-8B07-2C58A2A6B909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BE99907-AD98-FA4E-A49D-A3369444686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产值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5CC19E-3805-D749-83BB-3CCE5949C3E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0D5E486-34E2-A84E-8FEB-05829479D55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000" dirty="0">
                  <a:solidFill>
                    <a:schemeClr val="bg1"/>
                  </a:solidFill>
                </a:rPr>
                <a:t>就业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B6D2972-6C2F-954F-BFA2-C011CC89EB8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5EA7189-1E8C-4D47-A80E-760530C6263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能耗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B331F96-F81E-F045-87F7-936A2BAE8D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EF0EEA1-0528-534E-BC59-2860B4F2B38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生产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018F53F-79C6-0645-BDBD-212F9706709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5327B47-8D99-6D4C-96AC-393DF15ADAB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成本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DD10A9C-40C0-0848-B0FD-28069C77B13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866BD07-1DB4-FE4D-9315-F5E31D1A3385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E988355-0438-5047-99DD-1BC74F66EBDB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行业效益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27CA7A4-1DB4-6B4D-A86E-77BF8F929EB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F969E27-82ED-B142-8B72-58107EE86FE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社会保障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3BFDF35-B1E3-AB49-800F-F02A0C094EC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0306471-9D0E-374D-9B18-BD1C97C4EC9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调控平衡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B821-E051-484B-AE61-01A2071501F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3FC96CF-9AC0-B847-AC4C-EC47C095451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开采运输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9EDEB5B-B864-C84A-9459-AF76F2DD41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227A5AF-5BE4-B242-BD0C-076E15155C3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tx1"/>
                  </a:solidFill>
                </a:rPr>
                <a:t>供销存储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E41BCD6-00F4-FC41-AA5E-9CBA57EBC10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0694935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27271BD-C98C-B545-8F3D-C0E2A790F6F2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Super</a:t>
            </a:r>
            <a:r>
              <a:rPr lang="zh-CN" altLang="en-US" sz="2400" dirty="0"/>
              <a:t> </a:t>
            </a:r>
            <a:r>
              <a:rPr lang="en-US" altLang="zh-CN" sz="2400" dirty="0"/>
              <a:t>power</a:t>
            </a:r>
            <a:r>
              <a:rPr lang="en-US" sz="2400" dirty="0"/>
              <a:t> economy basic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27EEF6-D3D6-D74A-8B07-2C58A2A6B909}"/>
              </a:ext>
            </a:extLst>
          </p:cNvPr>
          <p:cNvGrpSpPr/>
          <p:nvPr/>
        </p:nvGrpSpPr>
        <p:grpSpPr>
          <a:xfrm>
            <a:off x="4359240" y="2000253"/>
            <a:ext cx="3230330" cy="3063387"/>
            <a:chOff x="4945065" y="2296038"/>
            <a:chExt cx="1972839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BE99907-AD98-FA4E-A49D-A3369444686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>
                  <a:solidFill>
                    <a:schemeClr val="bg1"/>
                  </a:solidFill>
                </a:rPr>
                <a:t>Market </a:t>
              </a: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5CC19E-3805-D749-83BB-3CCE5949C3E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0D5E486-34E2-A84E-8FEB-05829479D553}"/>
                </a:ext>
              </a:extLst>
            </p:cNvPr>
            <p:cNvSpPr/>
            <p:nvPr/>
          </p:nvSpPr>
          <p:spPr>
            <a:xfrm>
              <a:off x="6343046" y="2803886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bg1"/>
                  </a:solidFill>
                </a:rPr>
                <a:t>Product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B6D2972-6C2F-954F-BFA2-C011CC89EB8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5EA7189-1E8C-4D47-A80E-760530C6263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Force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B331F96-F81E-F045-87F7-936A2BAE8D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EF0EEA1-0528-534E-BC59-2860B4F2B38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Rule</a:t>
              </a:r>
              <a:r>
                <a:rPr lang="en-US" sz="2000" kern="12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018F53F-79C6-0645-BDBD-212F9706709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5327B47-8D99-6D4C-96AC-393DF15ADAB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tx1"/>
                  </a:solidFill>
                </a:rPr>
                <a:t>Credit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DD10A9C-40C0-0848-B0FD-28069C77B13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866BD07-1DB4-FE4D-9315-F5E31D1A3385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E988355-0438-5047-99DD-1BC74F66EBDB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900" dirty="0">
                  <a:solidFill>
                    <a:schemeClr val="bg1"/>
                  </a:solidFill>
                </a:rPr>
                <a:t>Global market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27CA7A4-1DB4-6B4D-A86E-77BF8F929EB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F969E27-82ED-B142-8B72-58107EE86FE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dirty="0">
                  <a:solidFill>
                    <a:schemeClr val="bg1"/>
                  </a:solidFill>
                </a:rPr>
                <a:t>Global company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3BFDF35-B1E3-AB49-800F-F02A0C094EC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0306471-9D0E-374D-9B18-BD1C97C4EC9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dirty="0">
                  <a:solidFill>
                    <a:schemeClr val="bg1"/>
                  </a:solidFill>
                </a:rPr>
                <a:t>Global military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B821-E051-484B-AE61-01A2071501F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3FC96CF-9AC0-B847-AC4C-EC47C095451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 dirty="0">
                  <a:solidFill>
                    <a:schemeClr val="bg1"/>
                  </a:solidFill>
                </a:rPr>
                <a:t>Global election</a:t>
              </a:r>
              <a:r>
                <a:rPr lang="zh-CN" altLang="en-US" sz="3300" dirty="0">
                  <a:solidFill>
                    <a:schemeClr val="bg1"/>
                  </a:solidFill>
                  <a:sym typeface="Wingdings" pitchFamily="2" charset="2"/>
                </a:rPr>
                <a:t></a:t>
              </a:r>
              <a:endParaRPr lang="en-US" sz="33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9EDEB5B-B864-C84A-9459-AF76F2DD41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227A5AF-5BE4-B242-BD0C-076E15155C3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dirty="0">
                  <a:solidFill>
                    <a:schemeClr val="tx1"/>
                  </a:solidFill>
                </a:rPr>
                <a:t>Global currency 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E41BCD6-00F4-FC41-AA5E-9CBA57EBC10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1674097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27271BD-C98C-B545-8F3D-C0E2A790F6F2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工作能力评估逻辑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27EEF6-D3D6-D74A-8B07-2C58A2A6B909}"/>
              </a:ext>
            </a:extLst>
          </p:cNvPr>
          <p:cNvGrpSpPr/>
          <p:nvPr/>
        </p:nvGrpSpPr>
        <p:grpSpPr>
          <a:xfrm>
            <a:off x="4359240" y="2000253"/>
            <a:ext cx="3230330" cy="3063387"/>
            <a:chOff x="4945065" y="2296038"/>
            <a:chExt cx="1972839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BE99907-AD98-FA4E-A49D-A3369444686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>
                  <a:solidFill>
                    <a:schemeClr val="bg1"/>
                  </a:solidFill>
                </a:rPr>
                <a:t>思辨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5CC19E-3805-D749-83BB-3CCE5949C3E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0D5E486-34E2-A84E-8FEB-05829479D553}"/>
                </a:ext>
              </a:extLst>
            </p:cNvPr>
            <p:cNvSpPr/>
            <p:nvPr/>
          </p:nvSpPr>
          <p:spPr>
            <a:xfrm>
              <a:off x="6343046" y="2803886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>
                  <a:solidFill>
                    <a:schemeClr val="bg1"/>
                  </a:solidFill>
                </a:rPr>
                <a:t>知识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B6D2972-6C2F-954F-BFA2-C011CC89EB8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5EA7189-1E8C-4D47-A80E-760530C6263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solidFill>
                    <a:schemeClr val="bg1"/>
                  </a:solidFill>
                </a:rPr>
                <a:t>决断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B331F96-F81E-F045-87F7-936A2BAE8D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EF0EEA1-0528-534E-BC59-2860B4F2B38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solidFill>
                    <a:schemeClr val="bg1"/>
                  </a:solidFill>
                </a:rPr>
                <a:t>健康 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018F53F-79C6-0645-BDBD-212F9706709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5327B47-8D99-6D4C-96AC-393DF15ADAB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solidFill>
                    <a:schemeClr val="tx1"/>
                  </a:solidFill>
                </a:rPr>
                <a:t>定力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DD10A9C-40C0-0848-B0FD-28069C77B13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866BD07-1DB4-FE4D-9315-F5E31D1A3385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E988355-0438-5047-99DD-1BC74F66EBDB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>
                  <a:solidFill>
                    <a:schemeClr val="bg1"/>
                  </a:solidFill>
                </a:rPr>
                <a:t>分析逻辑合理</a:t>
              </a:r>
              <a:endParaRPr lang="en-US" sz="33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27CA7A4-1DB4-6B4D-A86E-77BF8F929EB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F969E27-82ED-B142-8B72-58107EE86FE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>
                  <a:solidFill>
                    <a:schemeClr val="bg1"/>
                  </a:solidFill>
                </a:rPr>
                <a:t>信息来源充分</a:t>
              </a:r>
              <a:endParaRPr lang="en-US" sz="31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3BFDF35-B1E3-AB49-800F-F02A0C094EC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0306471-9D0E-374D-9B18-BD1C97C4EC9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>
                  <a:solidFill>
                    <a:schemeClr val="bg1"/>
                  </a:solidFill>
                </a:rPr>
                <a:t>随机应变抉择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B821-E051-484B-AE61-01A2071501F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3FC96CF-9AC0-B847-AC4C-EC47C095451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>
                  <a:solidFill>
                    <a:schemeClr val="bg1"/>
                  </a:solidFill>
                </a:rPr>
                <a:t>身心智无障碍</a:t>
              </a:r>
              <a:endParaRPr lang="en-US" sz="33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9EDEB5B-B864-C84A-9459-AF76F2DD41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227A5AF-5BE4-B242-BD0C-076E15155C3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>
                  <a:solidFill>
                    <a:schemeClr val="tx1"/>
                  </a:solidFill>
                </a:rPr>
                <a:t>专注聚焦坚韧</a:t>
              </a:r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E41BCD6-00F4-FC41-AA5E-9CBA57EBC10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15951782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6F77B96-0BBE-4668-AAD4-BED836D962FD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食物营养采集与吸收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2B5F8EE-8FA1-4302-B4C3-D60D635B7BE2}"/>
              </a:ext>
            </a:extLst>
          </p:cNvPr>
          <p:cNvGrpSpPr/>
          <p:nvPr/>
        </p:nvGrpSpPr>
        <p:grpSpPr>
          <a:xfrm>
            <a:off x="4359240" y="2000253"/>
            <a:ext cx="3230330" cy="3063387"/>
            <a:chOff x="4945065" y="2296038"/>
            <a:chExt cx="1972839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42C65CF-B9D6-4DB5-AEC8-B8D0BED6CD9F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100" dirty="0">
                  <a:solidFill>
                    <a:schemeClr val="bg1"/>
                  </a:solidFill>
                </a:rPr>
                <a:t>胃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042890D-148E-4CEE-9153-6D69D88567F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AE9724A-CB76-4681-82D3-9F33913E88D0}"/>
                </a:ext>
              </a:extLst>
            </p:cNvPr>
            <p:cNvSpPr/>
            <p:nvPr/>
          </p:nvSpPr>
          <p:spPr>
            <a:xfrm>
              <a:off x="6343046" y="2803886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100" kern="1200" dirty="0">
                  <a:solidFill>
                    <a:schemeClr val="bg1"/>
                  </a:solidFill>
                </a:rPr>
                <a:t>小肠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1362EF9-7368-47AA-A3B5-5BBA3F56DDA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60A7615-6D90-4F39-8275-C6D05521E71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dirty="0">
                  <a:solidFill>
                    <a:schemeClr val="bg1"/>
                  </a:solidFill>
                </a:rPr>
                <a:t>大肠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128804F-21BF-4D35-8D18-3C8B87BA133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A3C03DD-3849-4DA2-A61D-08D811675505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kern="1200" dirty="0">
                  <a:solidFill>
                    <a:schemeClr val="bg1"/>
                  </a:solidFill>
                </a:rPr>
                <a:t>身外</a:t>
              </a:r>
              <a:r>
                <a:rPr lang="en-US" sz="2000" kern="12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6C7D74D-089F-46DD-8FCC-85129F6EA92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3516F80-B4A6-4B6A-AFFB-FD4134AAA94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kern="1200" dirty="0">
                  <a:solidFill>
                    <a:schemeClr val="tx1"/>
                  </a:solidFill>
                </a:rPr>
                <a:t>口腔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164BC06-8D23-4498-AADC-C7696305D881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9B3C88D-78F8-4B09-9A2A-136C6367DFF8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6F75197-F5C6-484E-96D5-27FCBFF4A475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腐蚀加工浸泡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2B91FB6-BB30-4166-A7C1-B4799C69468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D715C7E-8485-4300-9E14-60E80E6CE37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蠕动分解吸收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4033F4D-9E56-4652-837D-4C849E684A8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E50A1ED-F6D4-4454-9C18-4201C384E80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成型分离排出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64FEE46-1733-4ECB-845B-4D1DF5487F8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37A7CF7-9C87-4226-B92E-C2B607F38832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清洗切割烹饪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8097B83-DB4C-4D8C-A941-FDC776C9521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DCB1F44-4C92-4225-A5FD-AAC4A680EDC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tx1"/>
                  </a:solidFill>
                </a:rPr>
                <a:t>咀嚼唾液吞咽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D44B5F2-7B01-4AF3-AF16-9BE762A953F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5801785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C9F383E-C3C8-4469-86F5-4E8892A107C8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口腔进食关键要素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E26BEE-93ED-49AF-A7D5-49FAF020941F}"/>
              </a:ext>
            </a:extLst>
          </p:cNvPr>
          <p:cNvGrpSpPr/>
          <p:nvPr/>
        </p:nvGrpSpPr>
        <p:grpSpPr>
          <a:xfrm>
            <a:off x="4359240" y="2000253"/>
            <a:ext cx="3230330" cy="3063387"/>
            <a:chOff x="4945065" y="2296038"/>
            <a:chExt cx="1972839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E88D82B-0AC6-44C1-AD3A-F757E0856CE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100" kern="1200" dirty="0">
                  <a:solidFill>
                    <a:schemeClr val="bg1"/>
                  </a:solidFill>
                </a:rPr>
                <a:t>数学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4480F9C-2DA2-4F40-9D2F-7C02143C5A2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8F9F982-1D4F-4FA1-A9B5-E509DFB4DA54}"/>
                </a:ext>
              </a:extLst>
            </p:cNvPr>
            <p:cNvSpPr/>
            <p:nvPr/>
          </p:nvSpPr>
          <p:spPr>
            <a:xfrm>
              <a:off x="6343046" y="2803886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100" kern="1200" dirty="0">
                  <a:solidFill>
                    <a:schemeClr val="bg1"/>
                  </a:solidFill>
                </a:rPr>
                <a:t>生物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80E708F-0891-4F61-B400-AC429509E6B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CF53370-052D-40AC-A5C6-CC2B96DC39B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dirty="0">
                  <a:solidFill>
                    <a:schemeClr val="bg1"/>
                  </a:solidFill>
                </a:rPr>
                <a:t>声道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A613FCF-B186-4F57-8329-3AD1C287FC1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4373E8D-B4D5-4147-B799-88438D7A0773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kern="1200" dirty="0">
                  <a:solidFill>
                    <a:schemeClr val="bg1"/>
                  </a:solidFill>
                </a:rPr>
                <a:t>物理</a:t>
              </a:r>
              <a:r>
                <a:rPr lang="en-US" sz="2000" kern="12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4CBCC47-5CD6-4444-A18E-4A0F1EE0B4A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AF1FF52-0ABC-47E1-8EDD-ADD7510C6E8C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kern="1200" dirty="0">
                  <a:solidFill>
                    <a:schemeClr val="tx1"/>
                  </a:solidFill>
                </a:rPr>
                <a:t>化学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2D88E10-A8AD-48A7-9F6C-86A6955481B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2B2A24E-07ED-4311-8DA5-2ACD90A4330C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EB0418A-4926-412A-AFBF-16D7D00D373C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时长频率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5B800DA-549E-4859-8078-2E34F7BCEB5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C1A889D-448E-41EA-9448-04D6A19BB6E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微生物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EECF097-7E3A-4FCA-A229-8C8068422D7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7ECD467-39CC-49E7-BE4A-417DA4525EBB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无言止呛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135DEC2-C1BA-4770-98EB-0496CCBEF95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F6C77E4-A255-46A7-90B8-D6A37E3088D4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咀嚼运动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305450B-4D49-425B-BD14-22DB6A20BDAA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746DE20-7B7E-4DA3-9A87-960B80A818C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tx1"/>
                  </a:solidFill>
                </a:rPr>
                <a:t>分解酶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C9284D4-88A2-4D2F-A28F-B868FC3A460B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3241594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8703391-4887-46E8-8819-047DD9D74031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/>
              <a:t>自然度量</a:t>
            </a:r>
            <a:endParaRPr lang="en-US" sz="32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7045E8-9533-4FAC-BD3C-F717A135A334}"/>
              </a:ext>
            </a:extLst>
          </p:cNvPr>
          <p:cNvGrpSpPr/>
          <p:nvPr/>
        </p:nvGrpSpPr>
        <p:grpSpPr>
          <a:xfrm>
            <a:off x="4359240" y="2000253"/>
            <a:ext cx="3230330" cy="3063387"/>
            <a:chOff x="4945065" y="2296038"/>
            <a:chExt cx="1972839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29AD22B-85AD-45F8-B250-D80E7050FF2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100" kern="1200" dirty="0">
                  <a:solidFill>
                    <a:schemeClr val="bg1"/>
                  </a:solidFill>
                </a:rPr>
                <a:t>声音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2BAD8F6-1127-4930-87B3-9B5F63D1FCF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8707CE4-B836-48F4-8BAF-2275E05F3F34}"/>
                </a:ext>
              </a:extLst>
            </p:cNvPr>
            <p:cNvSpPr/>
            <p:nvPr/>
          </p:nvSpPr>
          <p:spPr>
            <a:xfrm>
              <a:off x="6343046" y="2803886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100" kern="1200" dirty="0">
                  <a:solidFill>
                    <a:schemeClr val="bg1"/>
                  </a:solidFill>
                </a:rPr>
                <a:t>光照</a:t>
              </a:r>
              <a:endParaRPr lang="en-US" sz="2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937030C-0225-43D0-9A97-DE9638F7EE2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CCCA4D1-FAC0-4ECB-BADD-9978B2635F8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dirty="0">
                  <a:solidFill>
                    <a:schemeClr val="bg1"/>
                  </a:solidFill>
                </a:rPr>
                <a:t>冷热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EAE8D0B-B2BD-4DEF-B13A-08FC5AC6B98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2D3C8E4-B953-4530-9D62-E00856E4D0A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kern="1200" dirty="0">
                  <a:solidFill>
                    <a:schemeClr val="bg1"/>
                  </a:solidFill>
                </a:rPr>
                <a:t>干湿</a:t>
              </a:r>
              <a:r>
                <a:rPr lang="en-US" sz="2000" kern="12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7430595-61F0-4B93-B89B-5FDBBB24811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94CE5A0-E42A-4C43-9757-C4192114930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kern="1200" dirty="0">
                  <a:solidFill>
                    <a:schemeClr val="tx1"/>
                  </a:solidFill>
                </a:rPr>
                <a:t>动静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9498707-46CB-4711-A81F-FAF851A165F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C02B0E7-EB82-4909-890D-A4D877D4325D}"/>
              </a:ext>
            </a:extLst>
          </p:cNvPr>
          <p:cNvGrpSpPr/>
          <p:nvPr/>
        </p:nvGrpSpPr>
        <p:grpSpPr>
          <a:xfrm>
            <a:off x="2571751" y="113635"/>
            <a:ext cx="6800850" cy="6587206"/>
            <a:chOff x="3408770" y="772660"/>
            <a:chExt cx="4969648" cy="479784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9B9A5B7-9D2D-47B6-B27C-41178EE8F174}"/>
                </a:ext>
              </a:extLst>
            </p:cNvPr>
            <p:cNvSpPr/>
            <p:nvPr/>
          </p:nvSpPr>
          <p:spPr>
            <a:xfrm>
              <a:off x="5204456" y="77266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音度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5159F42-26C6-44B6-8B1D-BCE5B8B5FCE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35F8D60-1E0F-45A1-B872-DAFC3C0C068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亮度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0444F0A-CE8A-49B9-A91B-7D1424E334D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BA5BCF4-4546-4077-B541-6B9CF39EED5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温度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ACE2B5F-F77A-48C9-83B7-5ED1E043DBA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B6DB259-BEE1-4950-B02C-32D91255663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bg1"/>
                  </a:solidFill>
                </a:rPr>
                <a:t>湿度</a:t>
              </a:r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81D9C0B-4421-484D-8A03-535A517C64E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F86D9D6-2FF9-4AA9-9F75-59956B89C4B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dirty="0">
                  <a:solidFill>
                    <a:schemeClr val="tx1"/>
                  </a:solidFill>
                </a:rPr>
                <a:t>速度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BC6B9F9-D2F1-4502-BF3A-B7E4B6C87BC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26336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61B8D0B-301B-0E4D-8C4F-39D838BC8355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Clothing</a:t>
            </a:r>
          </a:p>
          <a:p>
            <a:pPr algn="ctr"/>
            <a:r>
              <a:rPr lang="en-US" sz="2400" dirty="0"/>
              <a:t>process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B65932-8C05-9B43-89D5-E579A79E2B08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2EEAFAC-D589-9E4B-B20E-8971262A2E2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CBC25FD-9724-2940-AEF9-D8D82DCC320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2404768-07FD-ED40-B118-6CD1FCCE227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ED2CCE7-C8EA-834D-B046-9D24DD0F8F2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4D1B552-107B-514F-A227-B22D89C7C47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048A337-413D-E146-98DB-963A110B9BA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7BF52C2-B166-E841-AE96-5D854029DF2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A76FFAA-0127-E145-9977-2A5BDA295AA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4506D7-303A-3B45-8470-AADD791D4B6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1C1D479-545E-9246-81A2-CAEE92ECFCA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FE58D34-2C16-8D4D-B888-62A92AD3AAFD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6258F1C-BC5B-C945-B2AD-22693D647256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Beauty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design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25D99D0-FBB4-4146-B149-979EEC4A35B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73FC831-D147-1343-8512-B780A20C67D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Material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selection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4673B1C-CFBA-8E45-BE53-7375FCE0A99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90D1CA3-D32D-7C45-BE66-179A0D47439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Processing methods</a:t>
              </a:r>
              <a:endParaRPr lang="en-US" altLang="zh-CN" sz="32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4250F7D-383C-5845-AF19-03C7AD388E3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305DF17-E0F0-2547-88BB-BE93F5EEF7B2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permeability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experiment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6E78AC1-86D5-A742-A91E-3EAAB82A159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D6D2F78-0E2A-6C4E-98B6-B6BC61810729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/>
                <a:t> </a:t>
              </a:r>
              <a:r>
                <a:rPr lang="en-US" dirty="0">
                  <a:solidFill>
                    <a:schemeClr val="bg1"/>
                  </a:solidFill>
                </a:rPr>
                <a:t>measurement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tailor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BFC3932-B001-0748-A922-98A5B59F781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546402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77E5DEC-E8EF-5949-926B-7C1EACAAEC7F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Music</a:t>
            </a:r>
          </a:p>
          <a:p>
            <a:pPr algn="ctr"/>
            <a:r>
              <a:rPr lang="en-US" sz="3200" dirty="0"/>
              <a:t>basic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39DA69B-D99B-6042-89BB-9F35EFA17045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0BC61E5-3FFD-9E42-92A8-504A5167278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ABB9033-BBB9-424F-9D6D-087CB27E3A8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3154876-C76A-564D-8642-3B7F54D22028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98726E1-AD13-2C4B-9E6C-D912F123975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909DC9C-6911-B24E-9EEC-8661EFA381D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7A8BC93-013E-6143-8BD0-E40E125AEFBF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A76359D-FA9F-E34D-A4F2-D1C8D415DB2B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447616E-4EC6-C142-852D-52739DE4944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2841F5D-CC29-3F4B-B371-7D70F527034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2BDF98A-1A40-6E49-8A37-2D37C543FC3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C72C78-3FC5-764C-B674-3B0006FF6B85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450B50C-1DEF-BE4D-A703-44C9D3605591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volume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938F413-17F9-0F49-B117-543C39CDEC6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A23BB2B-B02D-754A-92F2-AC95A59FBF8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timbre</a:t>
              </a:r>
              <a:endParaRPr lang="en-US" sz="2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84A308E-04A7-834A-AA4F-1B4D60A270E8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6CCF0F1-A520-B944-8728-604DF4EC828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/>
                <a:t>pitch</a:t>
              </a:r>
              <a:endParaRPr lang="en-US" altLang="zh-CN" sz="40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5B3D505-0039-2543-BE72-9CBC6AC93F0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272EDAF-4C1F-D242-AA13-5F85A750A6F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rhythm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797A2A8-AA9F-E34D-9796-D7CA2E3C576A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FBEEEEB-58C2-E645-AE6C-6AB77F55856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Note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9FC34C3-B227-DE49-82E9-F01FAA8DA0D5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902795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37544FE-E046-B543-A830-CA7E725A493C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Royal</a:t>
            </a:r>
          </a:p>
          <a:p>
            <a:pPr algn="ctr"/>
            <a:r>
              <a:rPr lang="en-US" sz="2400" dirty="0"/>
              <a:t>economy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02E191E-A79B-8A45-AAE6-72E1687158C3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E4DC394-C2F7-044B-959F-D5EBBE168FA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124913B-9141-AC47-9692-0D609E295181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C49186A-4491-7642-9D99-9F35BB16892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9E34831-5487-6C40-8088-54F8033E48BC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03083D8-A661-DE49-AAB4-DE172C2AC6E6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9E836C7-75C6-3247-A26F-A897E315F29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174037C-13FB-9A4C-A23E-60D46DB7919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99ACE9C-E8AB-8746-AE8F-62A48684C12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2C1EC19-E0A7-FB43-8A8F-F3C1E41A61A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35B538A-CC4D-FB4B-A7E1-043DD41E54F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D5CC81-586B-B345-981E-96B22BF58F80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C6314CC-F9FF-114F-9DD6-1187FD550ADF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Literature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legend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321345A-E1B3-8041-A0AA-1FF656A84B9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46FD8C0-D143-4B4F-AB17-374763DA52D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Family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solidFill>
                    <a:schemeClr val="bg1"/>
                  </a:solidFill>
                </a:rPr>
                <a:t>tree</a:t>
              </a:r>
              <a:endParaRPr lang="en-US" sz="2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9FBE15E-7518-B94B-AE6B-5063C75AA18A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0A2B3F7-3E1E-7249-A879-8DF951860DB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/>
                <a:t>History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/>
                <a:t>influence</a:t>
              </a:r>
              <a:endParaRPr lang="en-US" altLang="zh-CN" sz="36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DAD949-6FE7-AE45-B3E1-F8E86B7E6A66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CC69395-CD31-7D4F-AE59-54EA3BEA65D3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Common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wealth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CF8E591-230D-754F-B19C-C6F682D0205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8E1B1C5-1B43-BD4F-B97B-9F2E7DE0BA53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Nobility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system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4340BED-C77B-7344-8F12-96D608C4FEF5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146033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557AB6D-3F4C-9F47-A69B-F421F9A7E06B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Business </a:t>
            </a:r>
            <a:r>
              <a:rPr lang="en-US" sz="1600" dirty="0"/>
              <a:t>environment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2838F61-1DE4-0348-BEB1-4FF5130E2E8D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98E1DBC-4D9E-C64E-BA0A-03DAC73B9A70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33117F5-F26F-5941-B149-E09CE168B0B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DC40D2E-E2EE-E34C-B645-E12DDD2CCD2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8BB73A1-734E-D049-B553-FB5451CBC9A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51CC245-D1BF-694C-80DB-746B39AF9B6C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552E0FE-17AA-4F48-B377-C3674575F3B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1F3C13C-E45E-404B-9611-E7D4B61BAA5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258125A-2A54-514D-88A9-98ABD6D04368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C5A3C40-3CA7-0F42-A5BF-95EF81CEDDE8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8910732-5EFF-7D45-AA6E-E1B681FD424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BFF1E03-F1A8-A148-818E-232307E03A1C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1FD8992-5180-F54A-86C5-5AC73E86C7F3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Marketing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cost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384248F-B266-8446-84EC-ED03C0D08190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E7236FC-6011-6441-A929-ADC82B0BC48C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legal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solidFill>
                    <a:schemeClr val="bg1"/>
                  </a:solidFill>
                </a:rPr>
                <a:t>cost</a:t>
              </a:r>
              <a:endParaRPr lang="en-US" sz="2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84015B8-943A-624E-B73C-E15AFC6631E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D1E7C3-8F66-FF4E-97CD-DB4C3B95D70B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/>
                <a:t>construction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/>
                <a:t>cost</a:t>
              </a:r>
              <a:endParaRPr lang="en-US" altLang="zh-CN" sz="36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C513EE7-685E-F343-99EB-0715E738B58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8E84E8F-F78A-D64B-BF7F-6AFE201ABBB0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debt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cost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9FCF2F4-0435-6345-A02C-52B71C22B1BF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A5606E7-9228-B844-A488-9A7DD2D103C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operating</a:t>
              </a:r>
              <a:r>
                <a:rPr lang="en-US" sz="3200" dirty="0">
                  <a:solidFill>
                    <a:schemeClr val="bg1"/>
                  </a:solidFill>
                </a:rPr>
                <a:t> 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cost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AEE59D9-6346-E943-AF61-CF0D09DAC1B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800340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D349DC2-DFEA-154D-9BB4-C6103C221846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Tourism</a:t>
            </a:r>
          </a:p>
          <a:p>
            <a:pPr algn="ctr"/>
            <a:r>
              <a:rPr lang="en-US" sz="1600" dirty="0"/>
              <a:t>economy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707ABA3-E1FE-204F-B620-C0B05E37481E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E90F272-2653-6945-A17C-9E94C9DC337F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0DDDA5-ABDB-0B4B-B48B-1FC080CE11A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2411D11-843C-644F-A464-6FFBEC24E4AE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042C768-DA26-8442-A3C7-BA916DF107F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66AA837-8710-5045-B488-FBEA69FB10B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6E3E969-7130-5346-8866-1E4486B77DC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C8A2C57-36FF-344A-BAFD-A8AE3719019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5CA231F-A6BB-164E-808A-F895F177C6B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09C32BB-0D81-0549-9B9A-412F9B6B8EB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22C4553-4ED0-0540-BD72-067D04820DF1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4DDA068-3FE0-8245-BB4D-0B3E69BFD838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0E6E843-E1A8-3F4C-B0D6-62814C14AA7E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Tourist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destination</a:t>
              </a:r>
              <a:r>
                <a:rPr lang="en-US" sz="2800" dirty="0">
                  <a:solidFill>
                    <a:schemeClr val="bg1"/>
                  </a:solidFill>
                </a:rPr>
                <a:t>  </a:t>
              </a:r>
              <a:r>
                <a:rPr lang="en-US" sz="2400" dirty="0">
                  <a:solidFill>
                    <a:schemeClr val="bg1"/>
                  </a:solidFill>
                </a:rPr>
                <a:t>attraction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183FC67-DBDD-E943-BB04-2A69081939D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F11210C-920E-814A-888D-9EBCBDC28E70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Transportation</a:t>
              </a:r>
              <a:endParaRPr lang="en-US" sz="28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Traffic trajectory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45D810C-8BFC-7F43-9775-E2BE06893972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2FBA12B-6014-7D42-BE3D-790EE7E01F6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/>
                <a:t>Create</a:t>
              </a:r>
              <a:r>
                <a:rPr lang="zh-CN" altLang="en-US" sz="2400" dirty="0"/>
                <a:t> </a:t>
              </a:r>
              <a:endParaRPr lang="en-US" altLang="zh-CN" sz="2400" dirty="0"/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/>
                <a:t>value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/>
                <a:t>occasion</a:t>
              </a:r>
              <a:endParaRPr lang="en-US" altLang="zh-CN" sz="36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0E650EF-0883-8F46-839E-A5EB1A10289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A53C4C7-C688-7247-9E67-93C1086D866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social contact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opportunity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9A1BBCB-BBCB-A245-849A-B475CAA99BF5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E53F645-1DB9-0D47-9616-60B6B58AB52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Man-land relationship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trace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6E3E949-1786-554A-B797-1C29C541593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4183812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F88E360-6C32-EE40-B46E-ED8D1067C26D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Beauty</a:t>
            </a:r>
            <a:endParaRPr lang="en-US" sz="2400" dirty="0"/>
          </a:p>
          <a:p>
            <a:pPr algn="ctr"/>
            <a:r>
              <a:rPr lang="en-US" sz="1600" dirty="0"/>
              <a:t>economy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C8B374C-3DAA-BB4A-BC1B-90288599B5D7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B672197-0145-1848-9B96-E734D293338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F2DEBDF-A883-F447-8ACB-46C83282EB1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A5642C6-C915-3F4E-92BA-B9E49F98D8D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D994B8-63D8-7348-AE01-4AF759CD7A3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C6590A8-23CF-7046-81C0-AF4F020EBB4A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F8B7EBB-9816-0040-BF46-4D1B9D0A5B0A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4B557B4-056E-2D45-AB01-55D95D3AD29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AB6DAD4-07A0-5B47-89B7-DA67E93D22B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D5492B5-9C7D-E045-B461-A12A28A945E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3D489D4-5C7D-1540-8414-289D5F64961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D194605-7AFB-7A41-A241-ED95A92AB9AE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89DB304-0A97-774C-8FA3-A2EF236C5822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Beauty contest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6C96A75-F40F-FA48-BFE6-7233816818A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A8657A9-ED9C-8049-8164-10F2625DCDB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Body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shaping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5721CA9-E6E5-D240-9E7B-E2F0BDDED72C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EB420A4-2199-6348-9D73-5A986BB26640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/>
                <a:t>Facial care</a:t>
              </a:r>
              <a:endParaRPr lang="en-US" altLang="zh-CN" sz="28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D0B0AF2-491C-3045-BCE0-D33CC60644B4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A965ADF-A28A-E747-B4C3-6AF77DA9C11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Dress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collocation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6922781-6DF3-5247-9F25-4051C31AAE8A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F615EBA-9847-704A-8B91-D55D63A9E38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Fashion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show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BC65F6F-029E-4A42-9A0E-D5D747DE2E89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632886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D16D821-7D66-AD45-8927-399D625FF733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Sport</a:t>
            </a:r>
            <a:endParaRPr lang="en-US" sz="2400" dirty="0"/>
          </a:p>
          <a:p>
            <a:pPr algn="ctr"/>
            <a:r>
              <a:rPr lang="en-US" sz="1600" dirty="0"/>
              <a:t>economy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B05C43A-A6D7-C847-B52D-3C4F3D81387A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9472454-EE6B-3247-A190-DECF0205FB6C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2D682E1-A403-FE43-8039-4C58BEE9D99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C964A4D-9846-9642-8A68-60E4C39C1E7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A3C8D47-3CA2-8242-ACAC-EF074F2DB82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D5E9C4D-BFE6-B140-910C-7700A634906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DDD604-54E6-9647-B8C0-B3B6DFC7DC97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FD03812-013A-F649-938E-BA6F9A40A99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C3761E7-BFA4-C74F-9B80-EE6CB6B290C8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E3C0F97-5D48-7A48-8455-A80D68D8A0CE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9E47A4A-7709-E949-92CF-01A450D897F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63EEE0D-66E3-914F-AC96-EAF741B6F0FD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0CA052A-5E59-594B-8D60-CC437CDD0EB5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Club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player</a:t>
              </a:r>
              <a:r>
                <a:rPr lang="en-US" sz="3200" dirty="0">
                  <a:solidFill>
                    <a:schemeClr val="bg1"/>
                  </a:solidFill>
                </a:rPr>
                <a:t> value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9B9D789-4BBA-E547-8D1E-5FB769AFFD9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25A8834C-467A-DC4C-BADB-E4D1D45715D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venue 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Entrance ticket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7A5ED6A-4415-D740-BA00-9D650E2BCD08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F1F4850-5588-EB40-8578-283DEFBD3E24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/>
                <a:t>Television revenue</a:t>
              </a:r>
              <a:endParaRPr lang="en-US" altLang="zh-CN" sz="20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5718D6E-87BC-0F47-AAD6-8130E4094C5F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89DFD8F-21AE-0846-A06C-4D3CC71CD560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Peripheral products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4279830-3783-1745-A444-0E28C229B0FC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386D6B0-FBC7-4D48-8F8E-8958A64372E8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Sports Lottery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03A2406-28C9-1744-8F53-A44EEC085D4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336429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78641E0-E17A-344D-AE2E-273284A80C80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Financial </a:t>
            </a:r>
          </a:p>
          <a:p>
            <a:pPr algn="ctr"/>
            <a:r>
              <a:rPr lang="en-US" dirty="0"/>
              <a:t>economy</a:t>
            </a:r>
            <a:endParaRPr lang="en-CN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C8850E5-E939-204C-8BA3-95C022983F7D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8F4CE88-E0ED-1742-8626-294BD78652F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BD92CB4-511E-7649-9B91-17370EEDF80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4057476-5644-DF47-A41C-C1420B3D576B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4A42D52D-0466-3D40-8C64-09F28F997239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4BDA125-21E9-2D40-8809-3D11683FFBB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E89C2CE-E8C4-D948-8214-D568EB19FC1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53B2F62-1B06-FB43-AFC1-E7ACFA4EB83B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AF8A4CD-AE30-2E4D-8302-A438052F418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30F1BA3-4A77-5248-A0C3-5A6CFDB180A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5CD68C1-F384-AD47-B5A8-1ABC344C9A3E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DAA778E-176E-1544-A369-C2BECB57BF92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87031C4-8365-9F49-B1EF-68BE352B7F66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Current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price</a:t>
              </a:r>
              <a:endParaRPr lang="en-US" sz="2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29ED897-E960-F441-962E-8A592A731AC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86AE54-60E3-F942-BFA2-820528835B24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Currency in circulation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F7BC774-FE6A-0341-92A5-9EEA69F86D2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1D03849-EC71-BE4C-BF4C-38BDA546D9A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-apple-system"/>
                </a:rPr>
                <a:t>International</a:t>
              </a:r>
              <a:endParaRPr lang="en-US" sz="2000" kern="1200" dirty="0"/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/>
                <a:t>e</a:t>
              </a:r>
              <a:r>
                <a:rPr lang="en-US" sz="2800" kern="1200" dirty="0"/>
                <a:t>xchange</a:t>
              </a:r>
              <a:endParaRPr lang="en-US" sz="3600" kern="12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E525191-63D6-DB44-A7FA-17B0C99C721E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FEEED18-7E2A-204E-8402-89F1A124A70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Stock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market</a:t>
              </a:r>
              <a:endParaRPr lang="en-US" sz="2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67D7FE9-5B84-394A-976E-9AABEEA939C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6F7164D-EBC2-FD4E-A4FF-F267D63475DC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Debt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market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60A2FB3-3BA2-C542-977C-49618F9AB46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488240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001FC59-19F2-8B47-BE09-39201BBA9E4E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Climate</a:t>
            </a:r>
          </a:p>
          <a:p>
            <a:pPr algn="ctr"/>
            <a:r>
              <a:rPr lang="en-US" sz="2400" dirty="0"/>
              <a:t>change</a:t>
            </a:r>
          </a:p>
          <a:p>
            <a:pPr algn="ctr"/>
            <a:r>
              <a:rPr lang="en-US" sz="2400" dirty="0"/>
              <a:t>impact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448A511-7011-1943-890E-84E7B816F5F5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FDD23A0-4596-AD42-B653-16F0512094C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36A67B7-98B1-7D42-8D86-64A285D8CDC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3597E8D-999E-7E4A-B967-DFB3DD8A210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10CABBB-30E6-E04C-B98E-7C079AC55846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DE8B624-57A0-CA40-B968-A87640E0617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E6499B-982A-7242-9266-854D47690D67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C61BB46-DEAF-9645-B3A4-DF92B726684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C9AB434-382F-4048-BF0B-6129897837B3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AC82657-954B-7B4C-A378-C808FC8D4BF3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6AF139A-E2C7-104E-AE89-002B5B24E1E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81FCE77-69F9-FA43-8D6D-D4DC1F846860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E27E0CA-A8A2-5A45-A9F3-61E88EBE2BB7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Seasonal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temperature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change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3A91BB8-9C11-B240-A1B7-E681F07F7479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6FBCCB0-1641-DD46-A59D-62CFCCA0714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Sea-level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rise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drown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land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39A9BB6-2186-6E47-9A52-697DCE98DFE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9E71D8E-199A-0646-BDC6-7A4387D1DF3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/>
                <a:t>extreme </a:t>
              </a:r>
              <a:r>
                <a:rPr lang="en-US" altLang="zh-CN" sz="2400" dirty="0"/>
                <a:t>catastrophe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200C90C-3FC8-EA4D-A05A-7B14D58FF154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8953529-CC3D-CD41-ABD0-54C12E394E01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Moisture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rainfall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Redistribution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6659710-A7AB-8F43-BD86-A2079E54FCD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83466D3-50BD-FE4C-9791-54B0ACC51B3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Species</a:t>
              </a:r>
              <a:br>
                <a:rPr lang="en-US" sz="3200" dirty="0">
                  <a:solidFill>
                    <a:schemeClr val="bg1"/>
                  </a:solidFill>
                </a:rPr>
              </a:br>
              <a:r>
                <a:rPr lang="en-US" sz="2800" dirty="0">
                  <a:solidFill>
                    <a:schemeClr val="bg1"/>
                  </a:solidFill>
                </a:rPr>
                <a:t>extinction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mutation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481B7A8-F585-CD41-9631-E49F93C4BC1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3339479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33BE2AB-589F-1942-BC5E-E6D25E458124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Shape</a:t>
            </a:r>
          </a:p>
          <a:p>
            <a:pPr algn="ctr"/>
            <a:r>
              <a:rPr lang="en-US" sz="2400" dirty="0"/>
              <a:t>design</a:t>
            </a:r>
          </a:p>
          <a:p>
            <a:pPr algn="ctr"/>
            <a:r>
              <a:rPr lang="en-US" sz="2000" dirty="0"/>
              <a:t>economy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3D0649C-C191-A74D-A4A0-C7EA2F4C97EE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FD32573-ADA9-204F-BD47-4A5A309AA15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2CC417E-F038-E841-AFF2-8F32B67DF7EF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CC71507-1F72-BC44-8F23-D63618061B1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2E1B605-40DB-5047-8ACB-8106B2CD8F66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1F9C2C-B1D0-F046-84FA-38D46F17DA3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30D1800-1DFA-CA4F-8F39-839E0205AEEF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505896D-0981-EB4E-AEC6-4B6C79A8B20E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101919B-B49E-1E47-AEBE-9E6AD16C3E5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2A25B18-F53F-3A4B-BA3A-CCC1FC69B619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EC85906-1B85-DA47-AA6B-4F91BE74055C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71404D2-E89A-7847-9617-EBF9ACD8A146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E5EE72F-C376-8049-9CFE-357D33B3E78F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Digital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Game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CB582A0-2E1B-2D48-A6A1-76442EEBA8D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5557881-EC83-D141-919E-8090C901A52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Graphic design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D7F8CA-B04D-4D43-AC8A-9E1D102D558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9BB42CE-644F-E64D-B7CE-403F713BDF6B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/>
                <a:t>Interior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/>
                <a:t>art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05B67E7-1A55-9447-83D2-919BBFA4737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AA0E8F6-B8BF-234A-BC88-BA0B23567A4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Architect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art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4B1F14B-2C6B-1D44-95A6-763C3C94597F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FA041A9-9A6B-AD46-BA1F-499A6682B663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Animation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cartoon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D042327-08A2-6B4F-9072-C561919657F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3526380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E3C3811-CF1B-6743-91C1-738D1CEBEFDB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Chinese </a:t>
            </a:r>
          </a:p>
          <a:p>
            <a:pPr algn="ctr"/>
            <a:r>
              <a:rPr lang="en-US" sz="2400" dirty="0"/>
              <a:t>culture</a:t>
            </a:r>
          </a:p>
          <a:p>
            <a:pPr algn="ctr"/>
            <a:r>
              <a:rPr lang="en-US" dirty="0"/>
              <a:t>explanation</a:t>
            </a:r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BA0311A-54A4-2B49-BC06-0886281991CF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6AA070D-516F-CD42-B99B-64D43BB0BC8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 err="1">
                  <a:solidFill>
                    <a:schemeClr val="bg1"/>
                  </a:solidFill>
                </a:rPr>
                <a:t>北</a:t>
              </a:r>
              <a:endParaRPr lang="en-US" sz="2000" kern="1200" dirty="0">
                <a:solidFill>
                  <a:schemeClr val="bg1"/>
                </a:solidFill>
              </a:endParaRP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dirty="0">
                  <a:solidFill>
                    <a:schemeClr val="bg1"/>
                  </a:solidFill>
                </a:rPr>
                <a:t>north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C7A3396-9C11-F84F-A931-46727859925B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0A55949-8623-F643-8900-99CB974EBF4A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000" dirty="0">
                  <a:solidFill>
                    <a:schemeClr val="bg1"/>
                  </a:solidFill>
                </a:rPr>
                <a:t>東</a:t>
              </a:r>
              <a:endParaRPr lang="en-US" altLang="zh-CN" sz="2000" dirty="0">
                <a:solidFill>
                  <a:schemeClr val="bg1"/>
                </a:solidFill>
              </a:endParaRP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east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110D8FA-665A-694E-8552-72697FC5E38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6F8890E-28D0-184B-B655-7AEFDC3EE8C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 err="1">
                  <a:solidFill>
                    <a:schemeClr val="bg1"/>
                  </a:solidFill>
                </a:rPr>
                <a:t>南</a:t>
              </a:r>
              <a:endParaRPr lang="en-US" sz="2400" kern="1200" dirty="0">
                <a:solidFill>
                  <a:schemeClr val="bg1"/>
                </a:solidFill>
              </a:endParaRP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dirty="0">
                  <a:solidFill>
                    <a:schemeClr val="bg1"/>
                  </a:solidFill>
                </a:rPr>
                <a:t>south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C7DD836-9A2B-BD4C-A3DC-967D4F14F8C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B54183C-641E-884B-87BC-AEEBE29F2E3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 err="1">
                  <a:solidFill>
                    <a:schemeClr val="bg1"/>
                  </a:solidFill>
                </a:rPr>
                <a:t>中</a:t>
              </a:r>
              <a:endParaRPr lang="en-US" sz="2000" kern="1200" dirty="0">
                <a:solidFill>
                  <a:schemeClr val="bg1"/>
                </a:solidFill>
              </a:endParaRP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dirty="0">
                  <a:solidFill>
                    <a:schemeClr val="bg1"/>
                  </a:solidFill>
                </a:rPr>
                <a:t>middle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321D4E5-289E-1D44-9B66-7F5D48ED4F87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33F93CD-4AA2-2F4B-9379-7535CFE29DE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 err="1">
                  <a:solidFill>
                    <a:schemeClr val="tx1"/>
                  </a:solidFill>
                </a:rPr>
                <a:t>西</a:t>
              </a:r>
              <a:endParaRPr lang="en-US" kern="1200" dirty="0">
                <a:solidFill>
                  <a:schemeClr val="tx1"/>
                </a:solidFill>
              </a:endParaRP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dirty="0">
                  <a:solidFill>
                    <a:schemeClr val="tx1"/>
                  </a:solidFill>
                </a:rPr>
                <a:t>west</a:t>
              </a:r>
              <a:endParaRPr lang="en-US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765F85F-508C-9844-AA6D-6A1BAA2F31E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1FFBEF8-F2B3-664D-805C-C5D5D78D9494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E4F8BA7-A94E-0B40-9BA3-BB07722441B9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400" dirty="0">
                  <a:solidFill>
                    <a:schemeClr val="bg1"/>
                  </a:solidFill>
                </a:rPr>
                <a:t>飛</a:t>
              </a:r>
              <a:endParaRPr lang="en-US" sz="4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Airplane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9C35DCC-F43A-4743-8212-7AC1413FDEA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6B415BC-CCFA-FA45-8797-C68C49B23B64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800" dirty="0">
                  <a:solidFill>
                    <a:schemeClr val="bg1"/>
                  </a:solidFill>
                </a:rPr>
                <a:t>車</a:t>
              </a:r>
              <a:endParaRPr lang="en-US" altLang="zh-CN" sz="48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dirty="0">
                  <a:solidFill>
                    <a:schemeClr val="bg1"/>
                  </a:solidFill>
                </a:rPr>
                <a:t>Car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2CF83BD-4BBB-2845-AC33-245160A153E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954D347-CD9A-EB46-8663-4CD9547F153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dirty="0">
                  <a:solidFill>
                    <a:schemeClr val="bg1"/>
                  </a:solidFill>
                </a:rPr>
                <a:t>船</a:t>
              </a:r>
              <a:endParaRPr lang="en-US" altLang="zh-CN" sz="36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Ship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03E1302-18D0-C54B-91AC-038D9709997E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991F489-7BBA-DB4F-A26D-BAE33C8170FC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dirty="0" err="1">
                  <a:solidFill>
                    <a:schemeClr val="bg1"/>
                  </a:solidFill>
                </a:rPr>
                <a:t>人</a:t>
              </a:r>
              <a:endParaRPr lang="en-US" sz="36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No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facility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A3B4E0F-A274-9740-AF8C-691B57B48762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964F149-D6BE-E643-A23F-40A481EE8EA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400" dirty="0">
                  <a:solidFill>
                    <a:schemeClr val="tx1"/>
                  </a:solidFill>
                </a:rPr>
                <a:t>房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tx1"/>
                  </a:solidFill>
                </a:rPr>
                <a:t>House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E364A46-2C81-DC48-A3FA-C33DAFAD845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39602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A5EB96A-9CB4-D246-B5DB-A86F1FBF6A8F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Citizen</a:t>
            </a:r>
          </a:p>
          <a:p>
            <a:pPr algn="ctr"/>
            <a:r>
              <a:rPr lang="en-US" sz="2400" dirty="0"/>
              <a:t>basic</a:t>
            </a:r>
          </a:p>
          <a:p>
            <a:pPr algn="ctr"/>
            <a:r>
              <a:rPr lang="en-US" sz="2000" dirty="0"/>
              <a:t>guarantee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74F8F6A-53B7-6541-A156-538264F3742B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27CF49B-29FC-9941-A71E-4AEB4847B724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BC1BFC1-39AE-0F4C-B9F6-86429364339D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E435D0F-0FBD-E04D-BA08-E6E9BB481D9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A3F425B-BE70-DA43-B629-A10F476085D6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00FC852-9CDD-BE4E-9C86-40FC9B6DD574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3A33FF0-5DA6-7B43-8E72-B7AFE75999C5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1249BF1-99F8-274F-8EB1-693FA40A168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6DE31F6-FFC4-2C4D-99B1-182F92CB426A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0950830-8031-134C-8D2F-C860E681722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0496216-84F2-FA4A-80E8-F144DA625899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3B48E76-0245-7C47-9A3E-5631972598EE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9A17482-71C9-AB48-948D-E904099511D2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 Energy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facility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7DAAA48-587F-D040-B35C-024ABA79ECF6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92976C2-5F55-FE4C-B2BF-EDD5E9D44297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Medical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facility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351D0DD-13C6-744C-B26C-E2EFFC2EB60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53C13A5-DFFF-9844-908C-0885D17250A5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Emergency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facility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BDC5363-BBBF-8E4A-ADEB-23B0AFF60F01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3EC8212-E7D5-454E-99D8-0ADD720999D3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Catering</a:t>
              </a:r>
              <a:endParaRPr lang="en-US" sz="32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facility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C446B96-3425-8249-B44E-7B3FAEA4154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C4D2D07-339D-9B4F-ABCF-42E350743A7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Shelter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facility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F73EC32-1C35-6244-94B6-0D0FF7CF5E6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72277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44E90E4-8942-C948-8169-020876167E11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Information</a:t>
            </a:r>
          </a:p>
          <a:p>
            <a:pPr algn="ctr"/>
            <a:r>
              <a:rPr lang="en-US" sz="2000" dirty="0"/>
              <a:t>broadcast</a:t>
            </a:r>
          </a:p>
          <a:p>
            <a:pPr algn="ctr"/>
            <a:r>
              <a:rPr lang="en-US" sz="2400" dirty="0"/>
              <a:t>channel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AB1CDAC-A5AF-9C4A-85CB-8F222E99D6FD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0A4BA52-24F8-DD4D-89D1-A3405BF2001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F578305-2FF9-E845-AFF3-DA0A27E9348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4A8FC92-0855-894E-A8EE-6772CFFD132E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4AD2A0B-8FC3-D043-BAB7-21657332A397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64EDC76-68FD-0043-93B5-D759A8F2417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8F12BFF-9840-CA40-B233-1C8DB25F073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6F0355D-478A-D342-ABCB-7EDECAB3091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78DA1E0-0FDE-A14B-83FD-DF9C4A0C672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C0439DF-F837-7F4C-AA7C-B31D97B83CAB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D9DD641-C7FD-864A-8ED3-1111237EC67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9B5738C-A695-8648-A205-DE21A7C1885D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82AA3C8-166E-E04C-B07F-B948D97BEA43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 Social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media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B6C2F28-B69C-BF42-9C9A-751443BE45C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2574907-2D59-2247-B741-F4EEFBE30CF7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Official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press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conference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0CDFA6D-2126-044B-8808-ABDF132B891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4A77EE-3D67-A54B-88A2-65215C1A6CD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Special</a:t>
              </a:r>
              <a:endParaRPr lang="en-US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occasion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C191F0C-8DD5-D148-919F-AA182FEFC3C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8DC5A81-DA29-9346-9699-86F2C7480C90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Print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Media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F0BF151-6BD1-F746-B2A0-65DB7C97238C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7F14F9A-E083-9A49-A12C-2E2B7C69C1C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Multimedia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TV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Internet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6B0D765-91AC-D14F-BBBC-03469AF5F8F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45582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CFED686-F8AE-BC40-97EA-519502FE8315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Rescue</a:t>
            </a:r>
          </a:p>
          <a:p>
            <a:pPr algn="ctr"/>
            <a:r>
              <a:rPr lang="en-US" sz="2400" dirty="0"/>
              <a:t>survival</a:t>
            </a:r>
          </a:p>
          <a:p>
            <a:pPr algn="ctr"/>
            <a:r>
              <a:rPr lang="en-US" dirty="0"/>
              <a:t>equipment</a:t>
            </a:r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DDD4246-F12D-1345-ADD6-4C5B503717CA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CDD6C9B-348B-4647-B982-F9F457FECB3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49943BF-3181-8D4B-8380-DD33CCD11D9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6339186-8B5E-D645-A24F-4E726772082F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9B41E07-F84C-A447-990E-68F6AC822DFC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F72D375-94DD-C74C-9B80-3677C4444A1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4E30A60-56D5-6346-9F62-65DEA6F5D7BE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FDB54DA-D5A8-9F4E-9E6B-446AD8C0399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8E81A9C-1E41-5149-A930-C8576B34F5C3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BF65F55-E4DF-EB41-B054-E834F1B3416C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02B9AE6-9423-D745-A1E8-51B19D39709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E4B212F-2E4D-2C40-ADCA-84247024994D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5FBA82C-5412-BE4A-B42C-E9717BE3D0DA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Filter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storage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material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C81FA5C-AF10-5743-8A4D-F63F5463A86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8EBEDD1-E256-2F40-A9A7-3762C25372BB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Rope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seeds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2844A2D-81F8-3F49-B566-B73A7383081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2BBD420-6053-2E40-BDB8-313794BA1234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Lighting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heating 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material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AAA813C-507D-F14A-B8D0-972597C0726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0D640B8-7BF0-0A4E-A80C-71F9650114B5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Waterproof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windproof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material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074B25E-A6EF-0746-8C98-3B8A66D912F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ABB2D0C-9983-6D46-8ACA-661660D9AAB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dirty="0"/>
                <a:t>Cut</a:t>
              </a:r>
              <a:r>
                <a:rPr lang="zh-CN" altLang="en-US" sz="3600" dirty="0"/>
                <a:t> </a:t>
              </a:r>
              <a:r>
                <a:rPr lang="en-US" altLang="zh-CN" sz="3600" dirty="0"/>
                <a:t>shovel</a:t>
              </a:r>
              <a:r>
                <a:rPr lang="zh-CN" altLang="en-US" sz="3600" dirty="0"/>
                <a:t> </a:t>
              </a:r>
              <a:r>
                <a:rPr lang="en-US" altLang="zh-CN" sz="3600" dirty="0"/>
                <a:t>tool</a:t>
              </a:r>
              <a:endParaRPr lang="en-US" sz="48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4D630E3-C397-A04A-B4F9-06208EFFC675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76070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EA74E61-A01D-7E43-B42A-6F44FAEE7FC0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Early-age</a:t>
            </a:r>
          </a:p>
          <a:p>
            <a:pPr algn="ctr"/>
            <a:r>
              <a:rPr lang="en-US" dirty="0"/>
              <a:t>intelligence</a:t>
            </a:r>
            <a:r>
              <a:rPr lang="en-US" sz="1400" dirty="0"/>
              <a:t> enlightenment </a:t>
            </a:r>
            <a:endParaRPr lang="en-US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94459B-B9EB-434C-9B02-F935AE50D2A4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A1183C8-EF6A-CD45-8166-17ECA945676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BB7AE01-BE80-EB48-8B3A-B91A0FA69FF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DB5FA00-0FB1-6A47-9673-8505DFACDC5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03000AE-72EA-F644-88EA-69DEFBCC28B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0484E9A-B5FB-0448-8F3E-E857A0E4C35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9229BBD-BC95-654D-9559-7A52CFEE75B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89D72E6-957C-BF48-84A1-F8EF422843B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A6630A6-C55E-4D4A-82C2-293F5A76250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3088ED5-52B3-9A4B-95E7-3C6C6ECC601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6309C55-57AA-A442-A05F-3FA195DFF57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45A54F7-F186-4C4C-89BD-B6386C23DBCD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6540B95-4580-2743-B28F-E017D8B5C164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dirty="0">
                  <a:solidFill>
                    <a:schemeClr val="bg1"/>
                  </a:solidFill>
                </a:rPr>
                <a:t>Logic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explanation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CBC255B-7FDB-3440-8C3D-82C97B5EB70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64CFF2D-C43E-2F43-BC04-A044979F497C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Natural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environment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contact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7736A59-68A1-2944-9D10-B45A6E8807F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61BCF77-B989-A948-A603-F938963A1A1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Digital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device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contact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9207981-47CC-7649-A949-9E52A4751A70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0B76612-AE77-9641-BE9F-973072C2634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Constant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force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training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C6327E-71DE-1C47-9144-3DD81FBAA9B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32E9296-66AB-CE48-A986-BA6BF95F16B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Imagination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Shape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sound</a:t>
              </a:r>
              <a:endParaRPr lang="en-US" sz="2000" dirty="0">
                <a:solidFill>
                  <a:schemeClr val="tx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design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39CD936-68BF-0446-A44C-5B38B3BDAFA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359830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1070501-8C0F-C04C-8E6A-B833B06432DA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Lifetime</a:t>
            </a:r>
          </a:p>
          <a:p>
            <a:pPr algn="ctr"/>
            <a:r>
              <a:rPr lang="en-US" sz="2400" dirty="0"/>
              <a:t>planning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A34B81-DB5E-D24D-AC76-A6EFAB2A94B3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636B764-E481-2A44-96AF-6DFD286B5F35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C185B37-96AB-134A-9265-8D2C534E2D0D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C35E079-D339-D24C-AAA9-21B03C86136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510F337-F48F-DE47-B9C6-F2DB055CBE94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8865071C-0B7C-FF44-BB0E-801CAA64B58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CA79B5E-07E7-B14C-A225-ADCB4F4DF772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1406467-430F-C448-AA30-D64B0C308F0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C836B0B-F186-B847-84B4-C32FA72ED12E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025B039-2B2C-7849-AF5D-461273C61BB8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F607F5-A4BC-A841-A212-8B44D89E528C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384BEBA-377F-334B-9316-95792D893052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A877CA9-C9DA-FE43-9B2F-645B95837099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Work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for education 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debt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A016EB1-9549-D643-AE7B-3FB01F1C33B6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8B63EA0-7FBA-1343-B29A-F768A13B618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Work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for family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debt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D0AB8AC-DD75-E844-B6E2-34114F00F79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4797750-C561-4F4F-97C1-CAE3B6FE848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Look after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family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1607B56-2A9B-CA49-BD20-2EB03546B45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E8DBF61-DED3-9445-ACB3-F68AC9E1C211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Family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expend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144D0D1-EEB2-E642-9871-0652E60D0D1C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F15802D-EB5B-A743-93CC-F68885DFB1C3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Education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tx1"/>
                  </a:solidFill>
                </a:rPr>
                <a:t>expend</a:t>
              </a:r>
              <a:endParaRPr lang="en-US" sz="36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935F8A7-520E-7E4E-9433-58049A66300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06949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47C4916-FF12-AC46-89AF-AB1890E18C9A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Fast</a:t>
            </a:r>
            <a:r>
              <a:rPr lang="zh-CN" altLang="en-US" sz="2400" dirty="0"/>
              <a:t> </a:t>
            </a:r>
            <a:r>
              <a:rPr lang="en-US" sz="2400" dirty="0"/>
              <a:t>post-war</a:t>
            </a:r>
            <a:r>
              <a:rPr lang="en-US" sz="3200" dirty="0"/>
              <a:t> </a:t>
            </a:r>
            <a:r>
              <a:rPr lang="en-US" sz="1400" dirty="0"/>
              <a:t>reconstruction</a:t>
            </a:r>
            <a:endParaRPr lang="en-US" sz="12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0B842D2-D50C-A54D-AF83-41354E5F9FE7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3D96ADD-F7AE-B140-8CE8-1AFDB4E823B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00AE44C-3403-4346-A77C-6B1DFE4A42F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D3E32BF-A773-3947-A1FF-DA00D2575202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B4056D7-00BE-7C43-90C1-29B0B1F78CA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9EF2E68-E45A-F046-A747-C3AC3F08CE4A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AED0D78-D116-394B-A4C7-9545C00666B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E2538EE-325D-914B-8668-30F088497FF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C203BFC-D70A-1B4C-8088-23A09885BB8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C6C3194-9AC5-484E-8D6A-931B572944C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8275D71-5F7F-F345-AC5C-95023EBDAA5C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F575F5B-3B28-1043-B879-9EB72ED1E0B3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BEA29E1-2649-0940-A249-518CCED35EF6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Temporary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energy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Supply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2EB0E8C-56C9-9948-982C-3D17BF9B061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F33BE92-EC20-8B47-B248-A27A6048729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Fast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transportation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system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4B28996-EAF1-F44D-A281-9C940B0A1B5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D70A9B6-CDC2-5A41-94EC-E8712F9E3639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Ruins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disinfection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80D6534-3309-3541-B161-1E1B02A23C8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46A6AB1-F03C-C74E-B27F-E450C49CCF0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Relocation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residence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area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D90BD0B-E95E-AE4D-A730-4D1488B0267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B97AC32-572B-9D47-8EA6-A06CF3C1B77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Assembled 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building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construction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D2FD56F-54CF-2E4B-9E72-6B3684B1579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105785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4CFF562-D848-D548-8639-9C3661A84E53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Carbon</a:t>
            </a:r>
          </a:p>
          <a:p>
            <a:pPr algn="ctr"/>
            <a:r>
              <a:rPr lang="en-US" sz="2400" dirty="0"/>
              <a:t>recycle</a:t>
            </a:r>
          </a:p>
          <a:p>
            <a:pPr algn="ctr"/>
            <a:r>
              <a:rPr lang="en-US" sz="2400" dirty="0"/>
              <a:t>strategy</a:t>
            </a:r>
            <a:endParaRPr lang="en-US" sz="11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9FD9300-5661-814A-AAAA-46A443B0CC97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208DE46-B5FA-BB40-AD85-19F54D74ACFF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C6F25A0-7F7E-CA4E-B512-292F2EBCF3A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303DE99-59D2-C544-8193-1DB417F1D2F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36895ED-DFD4-124D-BD2C-F56C801DB039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2F1BC27-3488-6C4C-90F9-C267DFBF2D2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E7D5566-98B8-6546-BFD7-2F8F3E54471F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98547D8-1145-4545-902F-273EB81EC5A9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8117755-A863-BE4F-8D68-066855999B56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BC95E36-8721-E249-B35A-6D935D22980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D263C87-C4D1-C84F-B23F-A313EE292AF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D25BB46-3863-8B47-8139-264853157420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BEDB9C8-752A-0A47-B3AF-7D29AF185A2B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Carbon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circulation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regulation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EB55E9-F3F4-3D43-9884-8D139EE7140F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0E29374-B3DF-DC40-85CB-8E060252685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Natural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ecology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balance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A4196DE-5DDD-D048-A3CE-2F46DE3FF2A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E114AD0-95ED-E142-A0E8-62EE3905E1D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Carbon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emission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restriction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781F0E1-D0EF-1F43-853F-5513F0E535A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6F13A05-72B4-2343-BBBF-02F488D3FE89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Carbon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capture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storage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792B8A8-CD3A-9341-89F7-109E635BB2B2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8472998-471E-9440-B465-01F9988F8DE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Carbon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High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efficiency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tx1"/>
                  </a:solidFill>
                </a:rPr>
                <a:t>use</a:t>
              </a:r>
              <a:r>
                <a:rPr lang="zh-CN" altLang="en-US" sz="3200" dirty="0">
                  <a:solidFill>
                    <a:schemeClr val="tx1"/>
                  </a:solidFill>
                </a:rPr>
                <a:t> </a:t>
              </a:r>
              <a:r>
                <a:rPr lang="en-US" altLang="zh-CN" sz="3200" dirty="0">
                  <a:solidFill>
                    <a:schemeClr val="tx1"/>
                  </a:solidFill>
                </a:rPr>
                <a:t>tech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4B5118F-E41B-704B-B778-E30404346418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2682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548EF61-7F3A-2143-89EC-E06AF6080E75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Substance</a:t>
            </a:r>
          </a:p>
          <a:p>
            <a:pPr algn="ctr"/>
            <a:r>
              <a:rPr lang="en-US" dirty="0"/>
              <a:t>economy</a:t>
            </a:r>
            <a:endParaRPr lang="en-CN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16D045E-F679-3143-B985-90DDE0296120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4EB47AD-412E-C047-8ED2-7E531BD0ED4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888FEC1-4BC1-C043-A2A0-858661864C7F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8A0A807-5003-BF49-967E-BC3F5C78FB14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19AEB5-6C4D-BA4D-B074-D0973E8C8694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29991EF-910C-C44A-A4C0-8E33B375289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DE7945A-5F36-4C45-8326-54A1B14BDFC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068B3AD-A3C2-754C-932A-2679B7A2B48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E92A3A0-0AD2-FE45-8E65-2CED7C69BCC7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74C8839-2B78-3345-A91F-599B8AA5BEB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FDE7411-4B63-3A41-BB3F-843A12E40055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DD0A5A4-7A83-B247-9AEF-44627C6A37C4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F7BE83E-A940-DF41-9D1F-0DF1887745FD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Consumption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capacity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01382AC-DF31-F249-91BC-79185E92496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A9A64FF-2F4C-BF47-98A8-184A71B6DD3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L</a:t>
              </a:r>
              <a:r>
                <a:rPr lang="en-US" sz="2400" kern="1200" dirty="0">
                  <a:solidFill>
                    <a:schemeClr val="bg1"/>
                  </a:solidFill>
                </a:rPr>
                <a:t>abor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market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B189BD8-256D-4A42-AF45-9924ECD77165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153F238-2B03-7948-94AF-6D5696792F1B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/>
                <a:t>Production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Capability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506079E-220B-CB41-B6C1-8E9B7A6FB4C2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F366926-92F5-BD40-B9B8-2F053CF9EB0A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Transient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population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E99E045-58C6-EC4E-B7DD-314AC869538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9093775-F0F2-F44E-A216-B368EA2371F8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Wealth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distribution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55DAADC-B972-584A-8C59-057BC6D8752C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9306619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96C7E01-76F8-1241-9A82-40E408DDBB0C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Racism</a:t>
            </a:r>
          </a:p>
          <a:p>
            <a:pPr algn="ctr"/>
            <a:r>
              <a:rPr lang="en-US" sz="2000" dirty="0"/>
              <a:t>harmony</a:t>
            </a:r>
          </a:p>
          <a:p>
            <a:pPr algn="ctr"/>
            <a:r>
              <a:rPr lang="en-US" sz="2400" dirty="0"/>
              <a:t>basic</a:t>
            </a:r>
            <a:endParaRPr lang="en-US" sz="11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B03C4FC-4A16-CA43-862E-BB415F9162B9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9C30C50-FA79-7F47-A347-46F3695851B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39A31FB-FCAC-8042-A607-9F8ACE9279F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32D1FD8-3271-C94D-B711-E50569B7F28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681406A-5497-4040-98E9-5359A09DA1E7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CB21B43-0A7B-2146-97FA-226499CD271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8EC5C2F-1DC2-8444-A042-D7A1FB8D3B9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E5DAE64-9875-F44C-83FB-D4E44E7493D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90BFA93-7F25-0A4A-AC45-6E1C5EF2370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AC3182A-81C3-EE44-B59A-260EF4845FE3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B5BF620-AE92-F641-AD58-933947D4A9A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82A6CA0-4546-D343-B623-742AD8E0DDE8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F333919-399D-E14E-ABF4-A3501ED5148D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Business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partner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722FF8E-9B06-6C4C-85A2-9B8BE7FF808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0333C66-FCD4-DF4C-9B99-18FBB681ADE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Common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Education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system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1DC6CA6-681F-4C47-9543-C0D745A2C31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8C03281-F79C-E043-AFEB-1B305DEB0235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Common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entertainment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environment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1366D9C-D84C-FD48-911A-6991BB5C1B7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8F73FF4-1062-D046-9F18-EB0A48AC680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Transracial marriage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1D99DF7-3CB9-E843-BD3E-710B34091671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81A2DAC-BE7A-1747-965E-C62953E1A0EE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tx1"/>
                  </a:solidFill>
                </a:rPr>
                <a:t>Living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tx1"/>
                  </a:solidFill>
                </a:rPr>
                <a:t>together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FB2CAC3-7828-0146-A1BB-4624CFB932B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206715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0CC9817-1DFE-C24F-B326-0D390A2F61DF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How</a:t>
            </a:r>
            <a:r>
              <a:rPr lang="zh-CN" altLang="en-US" sz="2400" dirty="0"/>
              <a:t> </a:t>
            </a:r>
            <a:r>
              <a:rPr lang="en-US" altLang="zh-CN" sz="2400" dirty="0"/>
              <a:t>can</a:t>
            </a:r>
            <a:r>
              <a:rPr lang="zh-CN" altLang="en-US" sz="2400" dirty="0"/>
              <a:t> </a:t>
            </a:r>
            <a:r>
              <a:rPr lang="en-US" altLang="zh-CN" sz="2400" dirty="0"/>
              <a:t>I</a:t>
            </a:r>
            <a:r>
              <a:rPr lang="zh-CN" altLang="en-US" sz="2400" dirty="0"/>
              <a:t> </a:t>
            </a:r>
            <a:r>
              <a:rPr lang="en-US" altLang="zh-CN" sz="2400" dirty="0"/>
              <a:t>be the </a:t>
            </a:r>
            <a:r>
              <a:rPr lang="en-US" altLang="zh-CN" sz="2000" dirty="0"/>
              <a:t>yesterday!?</a:t>
            </a:r>
            <a:endParaRPr lang="en-US" altLang="zh-CN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0F4C76-FE2B-6C4B-9271-F6E9B33816E4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D7713AA-60C7-8F4E-8E29-578992696AF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E20050F-6E1E-134B-A26C-0631224CDDB1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A7F9772-2A7E-9242-8637-593C2365EC9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D094DCF-1BBC-B24E-8BE2-860F76B26087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7B5D746-D430-A24D-A084-D552A8D6C45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5721A4A-2E77-6242-8BBA-A7C26164F52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D7299E1-BE32-1649-97B6-4EC9E9F1533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17ADA8A-7ABC-9346-B9C0-73D49243FDB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C764690-26A0-8C47-B35B-B2A3E916DED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16292A-072A-CD43-96D9-559A5A66960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580AD0-6D8F-1544-B41D-0F0C43A13097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CD4DA66-4442-A54D-9D04-5F2AD00FD3F9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No economy source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58789C0-9768-BB4B-B8A6-6FAA371BA89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BBB601F-01E7-E145-A7E0-E4FD9E6F6A40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Isolation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from</a:t>
              </a:r>
              <a:endParaRPr lang="en-US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real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world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02D64CE-4321-4146-AEAF-A4EFBFC6DE9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5C2F8F9-8D15-784A-9FDF-055B0E55F1D4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Study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everything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by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myself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F6836EC-98F5-6B4E-B602-700548A0F83A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48D753B9-BE3C-CE4E-A669-9843AD45F0F8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Abstinence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family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environment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950CD10-7F9A-6B4D-A4A4-64DAF493A1C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86DC2CD-968F-2C44-97CD-D1376548C7EE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Totally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transparent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dedication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5825E2E-3F8C-5B42-9758-BD614EC315B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511450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841ACBB-893D-8D43-A39B-BB78EF2805BC}"/>
              </a:ext>
            </a:extLst>
          </p:cNvPr>
          <p:cNvSpPr/>
          <p:nvPr/>
        </p:nvSpPr>
        <p:spPr>
          <a:xfrm>
            <a:off x="5029106" y="269329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Self</a:t>
            </a:r>
          </a:p>
          <a:p>
            <a:pPr algn="ctr"/>
            <a:r>
              <a:rPr lang="en-US" altLang="zh-CN" sz="2400" dirty="0"/>
              <a:t>study</a:t>
            </a:r>
          </a:p>
          <a:p>
            <a:pPr algn="ctr"/>
            <a:r>
              <a:rPr lang="en-US" altLang="zh-CN" sz="2400" dirty="0"/>
              <a:t>ability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9A9F989-5F9A-8240-9ABB-2B7718599C62}"/>
              </a:ext>
            </a:extLst>
          </p:cNvPr>
          <p:cNvGrpSpPr/>
          <p:nvPr/>
        </p:nvGrpSpPr>
        <p:grpSpPr>
          <a:xfrm>
            <a:off x="4359238" y="194009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764ABBB-CA75-FF4D-8710-09465C85AC42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4D61E75-6DE4-5849-9E64-5463B44FF55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97FC9D0-5787-2241-A029-139330E75AE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kern="1200" dirty="0">
                  <a:solidFill>
                    <a:schemeClr val="bg1"/>
                  </a:solidFill>
                </a:rPr>
                <a:t>Wood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64F2A61-EF69-EA4D-81C3-8B6DF32B328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DC31692-9918-2A4E-A07C-9B85A45303D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795FB0A-94D4-8949-8ED9-3BCDA21DF0A2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8257BCF-EF6C-B240-B2B1-82BA439FC585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D0AE67C-0B0B-E349-A2AE-A9140563B673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E601585-3FE6-0745-AF80-5AE05D53665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Metal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0984768-1DFC-2449-A78E-B6299C81D2F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CA89A0E-F318-FE44-9A15-ED4DC6D89FEB}"/>
              </a:ext>
            </a:extLst>
          </p:cNvPr>
          <p:cNvGrpSpPr/>
          <p:nvPr/>
        </p:nvGrpSpPr>
        <p:grpSpPr>
          <a:xfrm>
            <a:off x="2571751" y="5414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D98B4C6-2231-1043-AEAA-9F881936FA11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All senses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perception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0E28752-F9F1-3D47-B96D-4464B35AAC1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A3D13EF-DCD6-BD4F-9F5A-20F29C6FB81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Remember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everything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7E1D59A-B94C-454B-B49A-675EF1E6C74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E12E9C6-0F33-2741-8FA0-C7C2B89A988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400" dirty="0">
                  <a:solidFill>
                    <a:schemeClr val="bg1"/>
                  </a:solidFill>
                </a:rPr>
                <a:t>Stay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calm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anywhere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inside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3723030-8B4D-DB4F-A775-477E0A7E58E0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05B364E-B604-5D4E-BB3F-96DF4E9E4909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No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be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lured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endParaRPr lang="en-US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by anything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anytime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3322C8A-0411-824E-977C-BCB86CE85CD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B7C595D-DBAD-BC4B-97B6-BA31A4E895A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Unlimited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telepathy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808EEF7-EEAF-BE4B-A50B-30B1F056630C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04D01ED8-DA8C-9141-88B7-4ECAF05BB3BB}"/>
              </a:ext>
            </a:extLst>
          </p:cNvPr>
          <p:cNvSpPr txBox="1"/>
          <p:nvPr/>
        </p:nvSpPr>
        <p:spPr>
          <a:xfrm>
            <a:off x="3018263" y="774465"/>
            <a:ext cx="177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Anyone </a:t>
            </a:r>
            <a:r>
              <a:rPr lang="en-CN" dirty="0"/>
              <a:t>can do it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108FA4D-E5EF-E047-B79C-9B8971E2C3F1}"/>
              </a:ext>
            </a:extLst>
          </p:cNvPr>
          <p:cNvSpPr txBox="1"/>
          <p:nvPr/>
        </p:nvSpPr>
        <p:spPr>
          <a:xfrm>
            <a:off x="7395430" y="725358"/>
            <a:ext cx="1778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CN" dirty="0"/>
              <a:t>nyone could try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CB54349-62A2-C04A-A5C3-115CBC73A1F5}"/>
              </a:ext>
            </a:extLst>
          </p:cNvPr>
          <p:cNvSpPr txBox="1"/>
          <p:nvPr/>
        </p:nvSpPr>
        <p:spPr>
          <a:xfrm>
            <a:off x="4038562" y="6552937"/>
            <a:ext cx="3860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you cannot do it when you are greedy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4CFBCD1-C7E9-2D41-95BF-AB70BD338D43}"/>
              </a:ext>
            </a:extLst>
          </p:cNvPr>
          <p:cNvSpPr txBox="1"/>
          <p:nvPr/>
        </p:nvSpPr>
        <p:spPr>
          <a:xfrm>
            <a:off x="2512857" y="4565722"/>
            <a:ext cx="1063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r>
              <a:rPr lang="en-CN" dirty="0"/>
              <a:t>≠money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94E74AF-3751-4948-A32C-85498AEF9C84}"/>
              </a:ext>
            </a:extLst>
          </p:cNvPr>
          <p:cNvSpPr txBox="1"/>
          <p:nvPr/>
        </p:nvSpPr>
        <p:spPr>
          <a:xfrm>
            <a:off x="8284583" y="4253905"/>
            <a:ext cx="1536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I</a:t>
            </a:r>
            <a:r>
              <a:rPr lang="zh-CN" altLang="en-US" dirty="0"/>
              <a:t> </a:t>
            </a:r>
            <a:r>
              <a:rPr lang="en-US" altLang="zh-CN" dirty="0"/>
              <a:t>am not slave </a:t>
            </a:r>
          </a:p>
          <a:p>
            <a:r>
              <a:rPr lang="en-US" altLang="zh-CN" dirty="0"/>
              <a:t>of any nation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39355798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32BACA4-5503-CB41-AC2D-4A705D572246}"/>
              </a:ext>
            </a:extLst>
          </p:cNvPr>
          <p:cNvGrpSpPr/>
          <p:nvPr/>
        </p:nvGrpSpPr>
        <p:grpSpPr>
          <a:xfrm>
            <a:off x="332306" y="135730"/>
            <a:ext cx="6800850" cy="6586540"/>
            <a:chOff x="141372" y="135730"/>
            <a:chExt cx="6800850" cy="658654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DEA8053-EB94-EF44-AD05-5D82FFB6F084}"/>
                </a:ext>
              </a:extLst>
            </p:cNvPr>
            <p:cNvSpPr/>
            <p:nvPr/>
          </p:nvSpPr>
          <p:spPr>
            <a:xfrm>
              <a:off x="2598727" y="2774888"/>
              <a:ext cx="1865933" cy="181022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/>
                <a:t>Truth</a:t>
              </a:r>
            </a:p>
            <a:p>
              <a:pPr algn="ctr"/>
              <a:r>
                <a:rPr lang="en-US" altLang="zh-CN" sz="2400" dirty="0"/>
                <a:t>of</a:t>
              </a:r>
              <a:r>
                <a:rPr lang="zh-CN" altLang="en-US" sz="2400" dirty="0"/>
                <a:t> </a:t>
              </a:r>
              <a:r>
                <a:rPr lang="en-US" altLang="zh-CN" sz="2400" dirty="0"/>
                <a:t>the</a:t>
              </a:r>
              <a:r>
                <a:rPr lang="zh-CN" altLang="en-US" sz="2400" dirty="0"/>
                <a:t> </a:t>
              </a:r>
              <a:r>
                <a:rPr lang="en-US" altLang="zh-CN" sz="2400" dirty="0"/>
                <a:t>universe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8052BFD-053E-144F-8284-775ADD39F7A5}"/>
                </a:ext>
              </a:extLst>
            </p:cNvPr>
            <p:cNvGrpSpPr/>
            <p:nvPr/>
          </p:nvGrpSpPr>
          <p:grpSpPr>
            <a:xfrm>
              <a:off x="1928859" y="2021682"/>
              <a:ext cx="3230331" cy="3063387"/>
              <a:chOff x="4945065" y="2296038"/>
              <a:chExt cx="1972840" cy="1904418"/>
            </a:xfrm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9F68DE3B-24B5-DD45-BAD3-DE963C9B1946}"/>
                  </a:ext>
                </a:extLst>
              </p:cNvPr>
              <p:cNvSpPr/>
              <p:nvPr/>
            </p:nvSpPr>
            <p:spPr>
              <a:xfrm>
                <a:off x="5644056" y="229603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2400" dirty="0">
                    <a:solidFill>
                      <a:schemeClr val="bg1"/>
                    </a:solidFill>
                  </a:rPr>
                  <a:t>Wood</a:t>
                </a:r>
                <a:endParaRPr lang="en-US" sz="100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D41F119E-2BAD-2A46-B111-34C99FAE1361}"/>
                  </a:ext>
                </a:extLst>
              </p:cNvPr>
              <p:cNvSpPr/>
              <p:nvPr/>
            </p:nvSpPr>
            <p:spPr>
              <a:xfrm rot="2160000">
                <a:off x="6200850" y="2737834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2" rIns="45973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99E914B-DBAF-A94C-92A3-E13245031A90}"/>
                  </a:ext>
                </a:extLst>
              </p:cNvPr>
              <p:cNvSpPr/>
              <p:nvPr/>
            </p:nvSpPr>
            <p:spPr>
              <a:xfrm>
                <a:off x="6343047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zh-CN" sz="2800" kern="1200" dirty="0">
                    <a:solidFill>
                      <a:schemeClr val="bg1"/>
                    </a:solidFill>
                  </a:rPr>
                  <a:t>Fire</a:t>
                </a:r>
                <a:endParaRPr lang="en-US" sz="160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1EDCBD94-E2FD-554B-9274-2BAD1D6AE4AF}"/>
                  </a:ext>
                </a:extLst>
              </p:cNvPr>
              <p:cNvSpPr/>
              <p:nvPr/>
            </p:nvSpPr>
            <p:spPr>
              <a:xfrm rot="17280000">
                <a:off x="6421699" y="3401037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43C11D2D-434A-F34E-80A2-4CAB384D63C2}"/>
                  </a:ext>
                </a:extLst>
              </p:cNvPr>
              <p:cNvSpPr/>
              <p:nvPr/>
            </p:nvSpPr>
            <p:spPr>
              <a:xfrm>
                <a:off x="6076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2800" dirty="0">
                    <a:solidFill>
                      <a:schemeClr val="bg1"/>
                    </a:solidFill>
                  </a:rPr>
                  <a:t>Soil</a:t>
                </a:r>
                <a:endParaRPr lang="en-US" sz="90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A7297C32-3767-FF41-88F8-EFE2282D01EC}"/>
                  </a:ext>
                </a:extLst>
              </p:cNvPr>
              <p:cNvSpPr/>
              <p:nvPr/>
            </p:nvSpPr>
            <p:spPr>
              <a:xfrm rot="21600000">
                <a:off x="5859200" y="3816018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3" tIns="38804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6C399666-9A2B-1E4A-B817-24E44164D35F}"/>
                  </a:ext>
                </a:extLst>
              </p:cNvPr>
              <p:cNvSpPr/>
              <p:nvPr/>
            </p:nvSpPr>
            <p:spPr>
              <a:xfrm>
                <a:off x="5212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Metal</a:t>
                </a:r>
                <a:endParaRPr lang="en-US" sz="105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DCE97C49-BDB0-3040-B548-4B40E4F4F964}"/>
                  </a:ext>
                </a:extLst>
              </p:cNvPr>
              <p:cNvSpPr/>
              <p:nvPr/>
            </p:nvSpPr>
            <p:spPr>
              <a:xfrm rot="25920000">
                <a:off x="5290708" y="3409288"/>
                <a:ext cx="153246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0CD4E5DF-1EF5-8B4F-AF07-F8466D78A463}"/>
                  </a:ext>
                </a:extLst>
              </p:cNvPr>
              <p:cNvSpPr/>
              <p:nvPr/>
            </p:nvSpPr>
            <p:spPr>
              <a:xfrm>
                <a:off x="4945065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marL="0" lvl="0" indent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2000" dirty="0">
                    <a:solidFill>
                      <a:schemeClr val="bg1"/>
                    </a:solidFill>
                  </a:rPr>
                  <a:t>Water</a:t>
                </a:r>
                <a:endParaRPr lang="en-US" sz="160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F461D061-578E-AA43-9DFD-A412DCB7F938}"/>
                  </a:ext>
                </a:extLst>
              </p:cNvPr>
              <p:cNvSpPr/>
              <p:nvPr/>
            </p:nvSpPr>
            <p:spPr>
              <a:xfrm rot="19440000">
                <a:off x="5501859" y="2742932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3" rIns="45973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E021938-2EBF-7447-AF5B-020858F6DB1C}"/>
                </a:ext>
              </a:extLst>
            </p:cNvPr>
            <p:cNvGrpSpPr/>
            <p:nvPr/>
          </p:nvGrpSpPr>
          <p:grpSpPr>
            <a:xfrm>
              <a:off x="141372" y="135730"/>
              <a:ext cx="6800850" cy="6586540"/>
              <a:chOff x="3408770" y="773145"/>
              <a:chExt cx="4969648" cy="4797359"/>
            </a:xfrm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1A956396-392C-1348-AC38-FD03AF94BE37}"/>
                  </a:ext>
                </a:extLst>
              </p:cNvPr>
              <p:cNvSpPr/>
              <p:nvPr/>
            </p:nvSpPr>
            <p:spPr>
              <a:xfrm>
                <a:off x="5168852" y="773145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C8DC2C42-B85D-9545-8511-88F8867EFAD6}"/>
                  </a:ext>
                </a:extLst>
              </p:cNvPr>
              <p:cNvSpPr/>
              <p:nvPr/>
            </p:nvSpPr>
            <p:spPr>
              <a:xfrm rot="2160000">
                <a:off x="6572408" y="1886272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40" rIns="115450" bIns="97839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FF14DEE0-D270-DC45-8752-4C2EC3626A15}"/>
                  </a:ext>
                </a:extLst>
              </p:cNvPr>
              <p:cNvSpPr/>
              <p:nvPr/>
            </p:nvSpPr>
            <p:spPr>
              <a:xfrm>
                <a:off x="6928935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922ECEED-6874-AD4C-8388-16F595AB06F2}"/>
                  </a:ext>
                </a:extLst>
              </p:cNvPr>
              <p:cNvSpPr/>
              <p:nvPr/>
            </p:nvSpPr>
            <p:spPr>
              <a:xfrm rot="17280000">
                <a:off x="7128480" y="3556252"/>
                <a:ext cx="384832" cy="489201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49" tIns="97840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21" name="Freeform 20">
                <a:extLst>
                  <a:ext uri="{FF2B5EF4-FFF2-40B4-BE49-F238E27FC236}">
                    <a16:creationId xmlns:a16="http://schemas.microsoft.com/office/drawing/2014/main" id="{CC8E30BF-C0F6-9C4A-9B6C-B2B00D11EB49}"/>
                  </a:ext>
                </a:extLst>
              </p:cNvPr>
              <p:cNvSpPr/>
              <p:nvPr/>
            </p:nvSpPr>
            <p:spPr>
              <a:xfrm>
                <a:off x="6256643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3140FC9C-7E47-C74A-899E-C726739843CE}"/>
                  </a:ext>
                </a:extLst>
              </p:cNvPr>
              <p:cNvSpPr/>
              <p:nvPr/>
            </p:nvSpPr>
            <p:spPr>
              <a:xfrm rot="21600000">
                <a:off x="5712069" y="4601162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40" rIns="1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E75C0627-A892-614C-8C54-8A8C3C8A3018}"/>
                  </a:ext>
                </a:extLst>
              </p:cNvPr>
              <p:cNvSpPr/>
              <p:nvPr/>
            </p:nvSpPr>
            <p:spPr>
              <a:xfrm>
                <a:off x="4081061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3C0C9594-F938-D747-9446-05B9B7BC1706}"/>
                  </a:ext>
                </a:extLst>
              </p:cNvPr>
              <p:cNvSpPr/>
              <p:nvPr/>
            </p:nvSpPr>
            <p:spPr>
              <a:xfrm rot="25920000">
                <a:off x="4280606" y="3576970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39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id="{2196D75D-2067-0D4B-8B10-2B80AD18496A}"/>
                  </a:ext>
                </a:extLst>
              </p:cNvPr>
              <p:cNvSpPr/>
              <p:nvPr/>
            </p:nvSpPr>
            <p:spPr>
              <a:xfrm>
                <a:off x="3408770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608B25D6-D8F5-3E47-BE48-69BA5E989168}"/>
                  </a:ext>
                </a:extLst>
              </p:cNvPr>
              <p:cNvSpPr/>
              <p:nvPr/>
            </p:nvSpPr>
            <p:spPr>
              <a:xfrm rot="19440000">
                <a:off x="4812325" y="1899075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39" rIns="11545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 dirty="0"/>
              </a:p>
            </p:txBody>
          </p: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E09F5FB3-1B39-4046-9A52-9661020AD31C}"/>
                </a:ext>
              </a:extLst>
            </p:cNvPr>
            <p:cNvGrpSpPr/>
            <p:nvPr/>
          </p:nvGrpSpPr>
          <p:grpSpPr>
            <a:xfrm>
              <a:off x="289466" y="2000368"/>
              <a:ext cx="1685581" cy="1657346"/>
              <a:chOff x="924764" y="3495095"/>
              <a:chExt cx="1685581" cy="1657346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8028CBDF-80A2-A846-B1C7-A33D5DFA4BDE}"/>
                  </a:ext>
                </a:extLst>
              </p:cNvPr>
              <p:cNvGrpSpPr/>
              <p:nvPr/>
            </p:nvGrpSpPr>
            <p:grpSpPr>
              <a:xfrm>
                <a:off x="924764" y="3495095"/>
                <a:ext cx="1685581" cy="1657346"/>
                <a:chOff x="3408770" y="773145"/>
                <a:chExt cx="4969648" cy="4797359"/>
              </a:xfrm>
            </p:grpSpPr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071E910B-1E40-CC4A-B208-1A1073583513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BFD7FE3B-3918-8144-BE19-D87A0D5ED432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307F64D9-50B6-D24E-B293-26D9361B94DC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57A2AD26-258C-8F44-99C0-06CBD4240092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3CE4BF46-40AC-2746-B01A-6B7FFB051EAC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9565AA76-CB0B-F042-B269-928590D456E0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5AA96E6B-A322-C344-8558-99E98E6B6407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A8F2C1F1-F99B-7F45-8BF0-A7A9A9F9EDF9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95FD83B1-1A8D-8648-8457-85EC912656F7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C140C59E-C62F-6841-A164-3A9CC8A2DFD2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  <p:sp>
              <p:nvSpPr>
                <p:cNvPr id="437" name="Freeform 436">
                  <a:extLst>
                    <a:ext uri="{FF2B5EF4-FFF2-40B4-BE49-F238E27FC236}">
                      <a16:creationId xmlns:a16="http://schemas.microsoft.com/office/drawing/2014/main" id="{3E60DFBF-40C8-044D-B2EE-C338BB8E222F}"/>
                    </a:ext>
                  </a:extLst>
                </p:cNvPr>
                <p:cNvSpPr/>
                <p:nvPr/>
              </p:nvSpPr>
              <p:spPr>
                <a:xfrm>
                  <a:off x="5285060" y="2697489"/>
                  <a:ext cx="1449484" cy="1449484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E1EFACA8-915A-E04E-A4F8-BC6DCF89AA10}"/>
                  </a:ext>
                </a:extLst>
              </p:cNvPr>
              <p:cNvSpPr/>
              <p:nvPr/>
            </p:nvSpPr>
            <p:spPr>
              <a:xfrm>
                <a:off x="1427114" y="4017599"/>
                <a:ext cx="691965" cy="72786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 sz="2400" dirty="0"/>
              </a:p>
            </p:txBody>
          </p: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B4B31899-5340-0644-87B7-1F2350FB5B34}"/>
                  </a:ext>
                </a:extLst>
              </p:cNvPr>
              <p:cNvGrpSpPr/>
              <p:nvPr/>
            </p:nvGrpSpPr>
            <p:grpSpPr>
              <a:xfrm>
                <a:off x="1194587" y="4698234"/>
                <a:ext cx="396261" cy="399251"/>
                <a:chOff x="3408770" y="773145"/>
                <a:chExt cx="4969648" cy="4797359"/>
              </a:xfrm>
            </p:grpSpPr>
            <p:sp>
              <p:nvSpPr>
                <p:cNvPr id="88" name="Freeform 87">
                  <a:extLst>
                    <a:ext uri="{FF2B5EF4-FFF2-40B4-BE49-F238E27FC236}">
                      <a16:creationId xmlns:a16="http://schemas.microsoft.com/office/drawing/2014/main" id="{B5E47909-0D97-B44C-BDDE-7367DEED36A9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89" name="Freeform 88">
                  <a:extLst>
                    <a:ext uri="{FF2B5EF4-FFF2-40B4-BE49-F238E27FC236}">
                      <a16:creationId xmlns:a16="http://schemas.microsoft.com/office/drawing/2014/main" id="{9F30C5B1-FC58-574C-A685-A1068AAEC3C3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90" name="Freeform 89">
                  <a:extLst>
                    <a:ext uri="{FF2B5EF4-FFF2-40B4-BE49-F238E27FC236}">
                      <a16:creationId xmlns:a16="http://schemas.microsoft.com/office/drawing/2014/main" id="{8E813AEA-C886-8C4E-ADDD-CB84DC633CF4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1" name="Freeform 90">
                  <a:extLst>
                    <a:ext uri="{FF2B5EF4-FFF2-40B4-BE49-F238E27FC236}">
                      <a16:creationId xmlns:a16="http://schemas.microsoft.com/office/drawing/2014/main" id="{F9DDC339-5578-E94A-BEA2-E449D4C3592C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92" name="Freeform 91">
                  <a:extLst>
                    <a:ext uri="{FF2B5EF4-FFF2-40B4-BE49-F238E27FC236}">
                      <a16:creationId xmlns:a16="http://schemas.microsoft.com/office/drawing/2014/main" id="{AE696CA8-4B4F-224E-9A34-5DBC1E37DBFB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3" name="Freeform 92">
                  <a:extLst>
                    <a:ext uri="{FF2B5EF4-FFF2-40B4-BE49-F238E27FC236}">
                      <a16:creationId xmlns:a16="http://schemas.microsoft.com/office/drawing/2014/main" id="{DD975FAD-6700-054A-BC73-32505F81BF18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94" name="Freeform 93">
                  <a:extLst>
                    <a:ext uri="{FF2B5EF4-FFF2-40B4-BE49-F238E27FC236}">
                      <a16:creationId xmlns:a16="http://schemas.microsoft.com/office/drawing/2014/main" id="{AC778111-167B-474E-889B-E8E0B55C9AC7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5" name="Freeform 94">
                  <a:extLst>
                    <a:ext uri="{FF2B5EF4-FFF2-40B4-BE49-F238E27FC236}">
                      <a16:creationId xmlns:a16="http://schemas.microsoft.com/office/drawing/2014/main" id="{684E1ED8-D50A-9143-87D1-0D5B01513F7B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96" name="Freeform 95">
                  <a:extLst>
                    <a:ext uri="{FF2B5EF4-FFF2-40B4-BE49-F238E27FC236}">
                      <a16:creationId xmlns:a16="http://schemas.microsoft.com/office/drawing/2014/main" id="{C97A44C3-6E24-BB4F-868F-EFA7D53B5ED3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7" name="Freeform 96">
                  <a:extLst>
                    <a:ext uri="{FF2B5EF4-FFF2-40B4-BE49-F238E27FC236}">
                      <a16:creationId xmlns:a16="http://schemas.microsoft.com/office/drawing/2014/main" id="{C7E39AE8-4F4F-3F45-AA65-52EC13E3FD5A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15B105C3-4A9B-6145-8CFF-9D558EF44C3B}"/>
                  </a:ext>
                </a:extLst>
              </p:cNvPr>
              <p:cNvGrpSpPr/>
              <p:nvPr/>
            </p:nvGrpSpPr>
            <p:grpSpPr>
              <a:xfrm>
                <a:off x="982714" y="3984556"/>
                <a:ext cx="396261" cy="399251"/>
                <a:chOff x="3408770" y="773145"/>
                <a:chExt cx="4969648" cy="4797359"/>
              </a:xfrm>
            </p:grpSpPr>
            <p:sp>
              <p:nvSpPr>
                <p:cNvPr id="121" name="Freeform 120">
                  <a:extLst>
                    <a:ext uri="{FF2B5EF4-FFF2-40B4-BE49-F238E27FC236}">
                      <a16:creationId xmlns:a16="http://schemas.microsoft.com/office/drawing/2014/main" id="{3F8FC83D-C7AD-1646-84F6-40CAC3AAE597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Freeform 121">
                  <a:extLst>
                    <a:ext uri="{FF2B5EF4-FFF2-40B4-BE49-F238E27FC236}">
                      <a16:creationId xmlns:a16="http://schemas.microsoft.com/office/drawing/2014/main" id="{30BFE682-E879-154A-B350-9F3B3A717699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23" name="Freeform 122">
                  <a:extLst>
                    <a:ext uri="{FF2B5EF4-FFF2-40B4-BE49-F238E27FC236}">
                      <a16:creationId xmlns:a16="http://schemas.microsoft.com/office/drawing/2014/main" id="{40055B8F-91FD-4E46-8E47-BA13FB19FECE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4" name="Freeform 123">
                  <a:extLst>
                    <a:ext uri="{FF2B5EF4-FFF2-40B4-BE49-F238E27FC236}">
                      <a16:creationId xmlns:a16="http://schemas.microsoft.com/office/drawing/2014/main" id="{45A0D6E7-D0D5-EC41-959C-C19ADC39946E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25" name="Freeform 124">
                  <a:extLst>
                    <a:ext uri="{FF2B5EF4-FFF2-40B4-BE49-F238E27FC236}">
                      <a16:creationId xmlns:a16="http://schemas.microsoft.com/office/drawing/2014/main" id="{A6F54516-EEAE-064B-BA65-3726CDFA0D97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6" name="Freeform 125">
                  <a:extLst>
                    <a:ext uri="{FF2B5EF4-FFF2-40B4-BE49-F238E27FC236}">
                      <a16:creationId xmlns:a16="http://schemas.microsoft.com/office/drawing/2014/main" id="{DB35C799-C1AC-D34E-A8D9-CBBD69C19ED7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27" name="Freeform 126">
                  <a:extLst>
                    <a:ext uri="{FF2B5EF4-FFF2-40B4-BE49-F238E27FC236}">
                      <a16:creationId xmlns:a16="http://schemas.microsoft.com/office/drawing/2014/main" id="{9FACCBD7-40F9-1040-81B7-81D7739739F9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8" name="Freeform 127">
                  <a:extLst>
                    <a:ext uri="{FF2B5EF4-FFF2-40B4-BE49-F238E27FC236}">
                      <a16:creationId xmlns:a16="http://schemas.microsoft.com/office/drawing/2014/main" id="{C4A44D2D-8738-C24B-80CC-64917D42074C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29" name="Freeform 128">
                  <a:extLst>
                    <a:ext uri="{FF2B5EF4-FFF2-40B4-BE49-F238E27FC236}">
                      <a16:creationId xmlns:a16="http://schemas.microsoft.com/office/drawing/2014/main" id="{50B12570-4BF2-AD4B-99AD-B54F6E2CD747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30" name="Freeform 129">
                  <a:extLst>
                    <a:ext uri="{FF2B5EF4-FFF2-40B4-BE49-F238E27FC236}">
                      <a16:creationId xmlns:a16="http://schemas.microsoft.com/office/drawing/2014/main" id="{CD79255E-0CCC-4246-85E5-CC19D778AAB8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3C453FC2-FE26-504E-8054-609A39643859}"/>
                  </a:ext>
                </a:extLst>
              </p:cNvPr>
              <p:cNvGrpSpPr/>
              <p:nvPr/>
            </p:nvGrpSpPr>
            <p:grpSpPr>
              <a:xfrm>
                <a:off x="1573729" y="3560809"/>
                <a:ext cx="396261" cy="399251"/>
                <a:chOff x="3408770" y="773145"/>
                <a:chExt cx="4969648" cy="4797359"/>
              </a:xfrm>
            </p:grpSpPr>
            <p:sp>
              <p:nvSpPr>
                <p:cNvPr id="132" name="Freeform 131">
                  <a:extLst>
                    <a:ext uri="{FF2B5EF4-FFF2-40B4-BE49-F238E27FC236}">
                      <a16:creationId xmlns:a16="http://schemas.microsoft.com/office/drawing/2014/main" id="{6F3B6E6D-2A54-D449-8479-9FC96409ACCD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33" name="Freeform 132">
                  <a:extLst>
                    <a:ext uri="{FF2B5EF4-FFF2-40B4-BE49-F238E27FC236}">
                      <a16:creationId xmlns:a16="http://schemas.microsoft.com/office/drawing/2014/main" id="{ABA26FCC-A7BD-CD47-BFFC-9958EDCE8CB6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34" name="Freeform 133">
                  <a:extLst>
                    <a:ext uri="{FF2B5EF4-FFF2-40B4-BE49-F238E27FC236}">
                      <a16:creationId xmlns:a16="http://schemas.microsoft.com/office/drawing/2014/main" id="{FEA32942-455C-914A-A1B6-AB4EFFE59155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35" name="Freeform 134">
                  <a:extLst>
                    <a:ext uri="{FF2B5EF4-FFF2-40B4-BE49-F238E27FC236}">
                      <a16:creationId xmlns:a16="http://schemas.microsoft.com/office/drawing/2014/main" id="{DDAD68C5-D87F-A443-9B52-7CE6783D8A27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36" name="Freeform 135">
                  <a:extLst>
                    <a:ext uri="{FF2B5EF4-FFF2-40B4-BE49-F238E27FC236}">
                      <a16:creationId xmlns:a16="http://schemas.microsoft.com/office/drawing/2014/main" id="{463D17A6-E792-8E4C-B207-16BB012FFBB3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37" name="Freeform 136">
                  <a:extLst>
                    <a:ext uri="{FF2B5EF4-FFF2-40B4-BE49-F238E27FC236}">
                      <a16:creationId xmlns:a16="http://schemas.microsoft.com/office/drawing/2014/main" id="{D36F324C-A169-1A49-AE84-BF2DBC41A2F6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38" name="Freeform 137">
                  <a:extLst>
                    <a:ext uri="{FF2B5EF4-FFF2-40B4-BE49-F238E27FC236}">
                      <a16:creationId xmlns:a16="http://schemas.microsoft.com/office/drawing/2014/main" id="{10D0B128-C527-694C-AFBD-4BCAD81650FE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9" name="Freeform 138">
                  <a:extLst>
                    <a:ext uri="{FF2B5EF4-FFF2-40B4-BE49-F238E27FC236}">
                      <a16:creationId xmlns:a16="http://schemas.microsoft.com/office/drawing/2014/main" id="{608BEFDE-3A95-0B4B-863A-FFC4EE3E3F7A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40" name="Freeform 139">
                  <a:extLst>
                    <a:ext uri="{FF2B5EF4-FFF2-40B4-BE49-F238E27FC236}">
                      <a16:creationId xmlns:a16="http://schemas.microsoft.com/office/drawing/2014/main" id="{AF3469E4-D1FB-604A-A63C-E74BB21FB0A1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1" name="Freeform 140">
                  <a:extLst>
                    <a:ext uri="{FF2B5EF4-FFF2-40B4-BE49-F238E27FC236}">
                      <a16:creationId xmlns:a16="http://schemas.microsoft.com/office/drawing/2014/main" id="{4470D6C4-432E-A94E-87F3-EA03069FD6AF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1D1A45D3-AB53-1647-8E60-BA3BB435BF0C}"/>
                  </a:ext>
                </a:extLst>
              </p:cNvPr>
              <p:cNvGrpSpPr/>
              <p:nvPr/>
            </p:nvGrpSpPr>
            <p:grpSpPr>
              <a:xfrm>
                <a:off x="2164743" y="3973404"/>
                <a:ext cx="396261" cy="399251"/>
                <a:chOff x="3408770" y="773145"/>
                <a:chExt cx="4969648" cy="4797359"/>
              </a:xfrm>
            </p:grpSpPr>
            <p:sp>
              <p:nvSpPr>
                <p:cNvPr id="143" name="Freeform 142">
                  <a:extLst>
                    <a:ext uri="{FF2B5EF4-FFF2-40B4-BE49-F238E27FC236}">
                      <a16:creationId xmlns:a16="http://schemas.microsoft.com/office/drawing/2014/main" id="{EAB1A75C-A104-4E47-955A-D15BBD74CD32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4" name="Freeform 143">
                  <a:extLst>
                    <a:ext uri="{FF2B5EF4-FFF2-40B4-BE49-F238E27FC236}">
                      <a16:creationId xmlns:a16="http://schemas.microsoft.com/office/drawing/2014/main" id="{F1679B80-98F8-B246-8385-45B571A1286C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45" name="Freeform 144">
                  <a:extLst>
                    <a:ext uri="{FF2B5EF4-FFF2-40B4-BE49-F238E27FC236}">
                      <a16:creationId xmlns:a16="http://schemas.microsoft.com/office/drawing/2014/main" id="{9AA2F1C7-727E-D047-8361-927543697DCB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6" name="Freeform 145">
                  <a:extLst>
                    <a:ext uri="{FF2B5EF4-FFF2-40B4-BE49-F238E27FC236}">
                      <a16:creationId xmlns:a16="http://schemas.microsoft.com/office/drawing/2014/main" id="{60DD9382-E74F-974A-ACC4-CAF8A03C5EE5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47" name="Freeform 146">
                  <a:extLst>
                    <a:ext uri="{FF2B5EF4-FFF2-40B4-BE49-F238E27FC236}">
                      <a16:creationId xmlns:a16="http://schemas.microsoft.com/office/drawing/2014/main" id="{1C845DBD-FB9B-4F4E-B83D-0748D0577745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8" name="Freeform 147">
                  <a:extLst>
                    <a:ext uri="{FF2B5EF4-FFF2-40B4-BE49-F238E27FC236}">
                      <a16:creationId xmlns:a16="http://schemas.microsoft.com/office/drawing/2014/main" id="{648B495F-6EBD-0A49-B115-3020B609A1AE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49" name="Freeform 148">
                  <a:extLst>
                    <a:ext uri="{FF2B5EF4-FFF2-40B4-BE49-F238E27FC236}">
                      <a16:creationId xmlns:a16="http://schemas.microsoft.com/office/drawing/2014/main" id="{6E9A0FCF-7198-B14D-9B43-DECD8556D7EA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0" name="Freeform 149">
                  <a:extLst>
                    <a:ext uri="{FF2B5EF4-FFF2-40B4-BE49-F238E27FC236}">
                      <a16:creationId xmlns:a16="http://schemas.microsoft.com/office/drawing/2014/main" id="{3D8FEDF4-8CD7-7541-8889-BF00976C9DDA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51" name="Freeform 150">
                  <a:extLst>
                    <a:ext uri="{FF2B5EF4-FFF2-40B4-BE49-F238E27FC236}">
                      <a16:creationId xmlns:a16="http://schemas.microsoft.com/office/drawing/2014/main" id="{F4D4C2F3-7935-BA4E-B3D0-833EECB98534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52" name="Freeform 151">
                  <a:extLst>
                    <a:ext uri="{FF2B5EF4-FFF2-40B4-BE49-F238E27FC236}">
                      <a16:creationId xmlns:a16="http://schemas.microsoft.com/office/drawing/2014/main" id="{3CC3DB23-03A1-1F48-9D24-558832B5E9F4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1F1D9520-6D9D-C94B-B6A1-CB0AAF0A2D06}"/>
                  </a:ext>
                </a:extLst>
              </p:cNvPr>
              <p:cNvGrpSpPr/>
              <p:nvPr/>
            </p:nvGrpSpPr>
            <p:grpSpPr>
              <a:xfrm>
                <a:off x="1930567" y="4687082"/>
                <a:ext cx="396261" cy="399251"/>
                <a:chOff x="3408770" y="773145"/>
                <a:chExt cx="4969648" cy="4797359"/>
              </a:xfrm>
            </p:grpSpPr>
            <p:sp>
              <p:nvSpPr>
                <p:cNvPr id="154" name="Freeform 153">
                  <a:extLst>
                    <a:ext uri="{FF2B5EF4-FFF2-40B4-BE49-F238E27FC236}">
                      <a16:creationId xmlns:a16="http://schemas.microsoft.com/office/drawing/2014/main" id="{8BA10A7E-3ED0-1749-A50C-6702A56569FB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55" name="Freeform 154">
                  <a:extLst>
                    <a:ext uri="{FF2B5EF4-FFF2-40B4-BE49-F238E27FC236}">
                      <a16:creationId xmlns:a16="http://schemas.microsoft.com/office/drawing/2014/main" id="{B7611012-251E-0143-9B25-F894DF31611C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56" name="Freeform 155">
                  <a:extLst>
                    <a:ext uri="{FF2B5EF4-FFF2-40B4-BE49-F238E27FC236}">
                      <a16:creationId xmlns:a16="http://schemas.microsoft.com/office/drawing/2014/main" id="{F1AE5BAE-295A-864E-B759-A25CDE3C0C51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57" name="Freeform 156">
                  <a:extLst>
                    <a:ext uri="{FF2B5EF4-FFF2-40B4-BE49-F238E27FC236}">
                      <a16:creationId xmlns:a16="http://schemas.microsoft.com/office/drawing/2014/main" id="{EC001D76-7D17-CA41-826C-8E8D375C33C6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58" name="Freeform 157">
                  <a:extLst>
                    <a:ext uri="{FF2B5EF4-FFF2-40B4-BE49-F238E27FC236}">
                      <a16:creationId xmlns:a16="http://schemas.microsoft.com/office/drawing/2014/main" id="{41E5A119-288F-0145-96C0-EBC7A45C77F9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59" name="Freeform 158">
                  <a:extLst>
                    <a:ext uri="{FF2B5EF4-FFF2-40B4-BE49-F238E27FC236}">
                      <a16:creationId xmlns:a16="http://schemas.microsoft.com/office/drawing/2014/main" id="{2ABF0F96-BE80-7A4B-AA4E-E370B444CA9F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60" name="Freeform 159">
                  <a:extLst>
                    <a:ext uri="{FF2B5EF4-FFF2-40B4-BE49-F238E27FC236}">
                      <a16:creationId xmlns:a16="http://schemas.microsoft.com/office/drawing/2014/main" id="{A0F4EA43-E805-A849-A82D-E204F2721BBA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1" name="Freeform 160">
                  <a:extLst>
                    <a:ext uri="{FF2B5EF4-FFF2-40B4-BE49-F238E27FC236}">
                      <a16:creationId xmlns:a16="http://schemas.microsoft.com/office/drawing/2014/main" id="{0EB760CE-C8E8-2747-83E7-9D77C72F4742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62" name="Freeform 161">
                  <a:extLst>
                    <a:ext uri="{FF2B5EF4-FFF2-40B4-BE49-F238E27FC236}">
                      <a16:creationId xmlns:a16="http://schemas.microsoft.com/office/drawing/2014/main" id="{E93B3194-F68B-4E42-B197-213B33F5EFCE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63" name="Freeform 162">
                  <a:extLst>
                    <a:ext uri="{FF2B5EF4-FFF2-40B4-BE49-F238E27FC236}">
                      <a16:creationId xmlns:a16="http://schemas.microsoft.com/office/drawing/2014/main" id="{2457BC56-7FE6-AE42-9F7A-6D6894E76CCF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6618C934-065E-E748-8BC1-55E3974ACF65}"/>
                </a:ext>
              </a:extLst>
            </p:cNvPr>
            <p:cNvGrpSpPr/>
            <p:nvPr/>
          </p:nvGrpSpPr>
          <p:grpSpPr>
            <a:xfrm>
              <a:off x="2709281" y="260779"/>
              <a:ext cx="1685581" cy="1657346"/>
              <a:chOff x="924764" y="3495095"/>
              <a:chExt cx="1685581" cy="1657346"/>
            </a:xfrm>
          </p:grpSpPr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885FF3AE-EB12-FC46-BBB6-0E4AD03565E4}"/>
                  </a:ext>
                </a:extLst>
              </p:cNvPr>
              <p:cNvGrpSpPr/>
              <p:nvPr/>
            </p:nvGrpSpPr>
            <p:grpSpPr>
              <a:xfrm>
                <a:off x="924764" y="3495095"/>
                <a:ext cx="1685581" cy="1657346"/>
                <a:chOff x="3408770" y="773145"/>
                <a:chExt cx="4969648" cy="4797359"/>
              </a:xfrm>
            </p:grpSpPr>
            <p:sp>
              <p:nvSpPr>
                <p:cNvPr id="223" name="Freeform 222">
                  <a:extLst>
                    <a:ext uri="{FF2B5EF4-FFF2-40B4-BE49-F238E27FC236}">
                      <a16:creationId xmlns:a16="http://schemas.microsoft.com/office/drawing/2014/main" id="{A6EFBBE5-23A9-AB4A-9D93-09EF006391A2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24" name="Freeform 223">
                  <a:extLst>
                    <a:ext uri="{FF2B5EF4-FFF2-40B4-BE49-F238E27FC236}">
                      <a16:creationId xmlns:a16="http://schemas.microsoft.com/office/drawing/2014/main" id="{A0EAA03E-09FA-E341-87CB-043DBD395C42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25" name="Freeform 224">
                  <a:extLst>
                    <a:ext uri="{FF2B5EF4-FFF2-40B4-BE49-F238E27FC236}">
                      <a16:creationId xmlns:a16="http://schemas.microsoft.com/office/drawing/2014/main" id="{3A7D4F89-F7E9-2F48-ABF5-544F61E8460C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26" name="Freeform 225">
                  <a:extLst>
                    <a:ext uri="{FF2B5EF4-FFF2-40B4-BE49-F238E27FC236}">
                      <a16:creationId xmlns:a16="http://schemas.microsoft.com/office/drawing/2014/main" id="{AF017C46-A41C-CD48-AA65-A72891F83070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27" name="Freeform 226">
                  <a:extLst>
                    <a:ext uri="{FF2B5EF4-FFF2-40B4-BE49-F238E27FC236}">
                      <a16:creationId xmlns:a16="http://schemas.microsoft.com/office/drawing/2014/main" id="{F97E991F-4C5B-B440-ACE9-6FA358BD1614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28" name="Freeform 227">
                  <a:extLst>
                    <a:ext uri="{FF2B5EF4-FFF2-40B4-BE49-F238E27FC236}">
                      <a16:creationId xmlns:a16="http://schemas.microsoft.com/office/drawing/2014/main" id="{51B134DB-9233-394C-AF09-FA944A4A332B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29" name="Freeform 228">
                  <a:extLst>
                    <a:ext uri="{FF2B5EF4-FFF2-40B4-BE49-F238E27FC236}">
                      <a16:creationId xmlns:a16="http://schemas.microsoft.com/office/drawing/2014/main" id="{E08D6F34-24E6-B64E-BA06-6C91D81641D7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0" name="Freeform 229">
                  <a:extLst>
                    <a:ext uri="{FF2B5EF4-FFF2-40B4-BE49-F238E27FC236}">
                      <a16:creationId xmlns:a16="http://schemas.microsoft.com/office/drawing/2014/main" id="{A4B4F9EE-B4A8-FB44-8662-A81781D8442F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31" name="Freeform 230">
                  <a:extLst>
                    <a:ext uri="{FF2B5EF4-FFF2-40B4-BE49-F238E27FC236}">
                      <a16:creationId xmlns:a16="http://schemas.microsoft.com/office/drawing/2014/main" id="{B7E7B1C4-4AAF-9C4A-AB83-7993B2786474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32" name="Freeform 231">
                  <a:extLst>
                    <a:ext uri="{FF2B5EF4-FFF2-40B4-BE49-F238E27FC236}">
                      <a16:creationId xmlns:a16="http://schemas.microsoft.com/office/drawing/2014/main" id="{1098AA41-A698-4A41-9323-5B09F5699367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33EAFA17-E7D0-0B4D-B85C-46AA419C2AB6}"/>
                  </a:ext>
                </a:extLst>
              </p:cNvPr>
              <p:cNvSpPr/>
              <p:nvPr/>
            </p:nvSpPr>
            <p:spPr>
              <a:xfrm>
                <a:off x="1427114" y="4017599"/>
                <a:ext cx="691965" cy="72786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 sz="2400" dirty="0"/>
              </a:p>
            </p:txBody>
          </p: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75823C62-1927-FF4D-AE8C-4D0E7A060DA4}"/>
                  </a:ext>
                </a:extLst>
              </p:cNvPr>
              <p:cNvGrpSpPr/>
              <p:nvPr/>
            </p:nvGrpSpPr>
            <p:grpSpPr>
              <a:xfrm>
                <a:off x="1194587" y="4698234"/>
                <a:ext cx="396261" cy="399251"/>
                <a:chOff x="3408770" y="773145"/>
                <a:chExt cx="4969648" cy="4797359"/>
              </a:xfrm>
            </p:grpSpPr>
            <p:sp>
              <p:nvSpPr>
                <p:cNvPr id="213" name="Freeform 212">
                  <a:extLst>
                    <a:ext uri="{FF2B5EF4-FFF2-40B4-BE49-F238E27FC236}">
                      <a16:creationId xmlns:a16="http://schemas.microsoft.com/office/drawing/2014/main" id="{5BF960A1-D4BC-474C-9C95-43ADD7A29B78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4" name="Freeform 213">
                  <a:extLst>
                    <a:ext uri="{FF2B5EF4-FFF2-40B4-BE49-F238E27FC236}">
                      <a16:creationId xmlns:a16="http://schemas.microsoft.com/office/drawing/2014/main" id="{B8F2C708-75A6-7B4F-9FA3-C66276ECDE31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15" name="Freeform 214">
                  <a:extLst>
                    <a:ext uri="{FF2B5EF4-FFF2-40B4-BE49-F238E27FC236}">
                      <a16:creationId xmlns:a16="http://schemas.microsoft.com/office/drawing/2014/main" id="{FFCA418D-8668-0E43-A72D-F5482F8829BF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6" name="Freeform 215">
                  <a:extLst>
                    <a:ext uri="{FF2B5EF4-FFF2-40B4-BE49-F238E27FC236}">
                      <a16:creationId xmlns:a16="http://schemas.microsoft.com/office/drawing/2014/main" id="{DA02D896-EB87-C048-96E4-9480C31B846B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17" name="Freeform 216">
                  <a:extLst>
                    <a:ext uri="{FF2B5EF4-FFF2-40B4-BE49-F238E27FC236}">
                      <a16:creationId xmlns:a16="http://schemas.microsoft.com/office/drawing/2014/main" id="{364A3AC5-F23E-BB49-A735-7587F4D25708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8" name="Freeform 217">
                  <a:extLst>
                    <a:ext uri="{FF2B5EF4-FFF2-40B4-BE49-F238E27FC236}">
                      <a16:creationId xmlns:a16="http://schemas.microsoft.com/office/drawing/2014/main" id="{1818D637-D8DD-504E-B791-0ABCC0EC6396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19" name="Freeform 218">
                  <a:extLst>
                    <a:ext uri="{FF2B5EF4-FFF2-40B4-BE49-F238E27FC236}">
                      <a16:creationId xmlns:a16="http://schemas.microsoft.com/office/drawing/2014/main" id="{F6893C02-E250-3B43-99A0-C202B268A1BD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0" name="Freeform 219">
                  <a:extLst>
                    <a:ext uri="{FF2B5EF4-FFF2-40B4-BE49-F238E27FC236}">
                      <a16:creationId xmlns:a16="http://schemas.microsoft.com/office/drawing/2014/main" id="{5E060369-9943-2848-BF83-547578CFBCA8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21" name="Freeform 220">
                  <a:extLst>
                    <a:ext uri="{FF2B5EF4-FFF2-40B4-BE49-F238E27FC236}">
                      <a16:creationId xmlns:a16="http://schemas.microsoft.com/office/drawing/2014/main" id="{2E5713D7-FB54-2941-A013-26A9AAC780D2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22" name="Freeform 221">
                  <a:extLst>
                    <a:ext uri="{FF2B5EF4-FFF2-40B4-BE49-F238E27FC236}">
                      <a16:creationId xmlns:a16="http://schemas.microsoft.com/office/drawing/2014/main" id="{688CFAAE-8413-9043-9B53-C55EC973831B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1A7B61BA-CCE8-A846-8FA0-072F65DBD1C0}"/>
                  </a:ext>
                </a:extLst>
              </p:cNvPr>
              <p:cNvGrpSpPr/>
              <p:nvPr/>
            </p:nvGrpSpPr>
            <p:grpSpPr>
              <a:xfrm>
                <a:off x="982714" y="3984556"/>
                <a:ext cx="396261" cy="399251"/>
                <a:chOff x="3408770" y="773145"/>
                <a:chExt cx="4969648" cy="4797359"/>
              </a:xfrm>
            </p:grpSpPr>
            <p:sp>
              <p:nvSpPr>
                <p:cNvPr id="203" name="Freeform 202">
                  <a:extLst>
                    <a:ext uri="{FF2B5EF4-FFF2-40B4-BE49-F238E27FC236}">
                      <a16:creationId xmlns:a16="http://schemas.microsoft.com/office/drawing/2014/main" id="{8F3464BA-21AC-9942-9901-EB57B79BA622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4" name="Freeform 203">
                  <a:extLst>
                    <a:ext uri="{FF2B5EF4-FFF2-40B4-BE49-F238E27FC236}">
                      <a16:creationId xmlns:a16="http://schemas.microsoft.com/office/drawing/2014/main" id="{C3E20A53-CD7C-E343-AD73-7A53069E96A6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05" name="Freeform 204">
                  <a:extLst>
                    <a:ext uri="{FF2B5EF4-FFF2-40B4-BE49-F238E27FC236}">
                      <a16:creationId xmlns:a16="http://schemas.microsoft.com/office/drawing/2014/main" id="{6DBC2F74-8152-654C-8A34-2CB4EA1C3BCE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6" name="Freeform 205">
                  <a:extLst>
                    <a:ext uri="{FF2B5EF4-FFF2-40B4-BE49-F238E27FC236}">
                      <a16:creationId xmlns:a16="http://schemas.microsoft.com/office/drawing/2014/main" id="{81F0DCED-5030-A447-9BF3-04464F1DC90B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07" name="Freeform 206">
                  <a:extLst>
                    <a:ext uri="{FF2B5EF4-FFF2-40B4-BE49-F238E27FC236}">
                      <a16:creationId xmlns:a16="http://schemas.microsoft.com/office/drawing/2014/main" id="{9BCFCE51-6861-B148-82D3-481039BFDE94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8" name="Freeform 207">
                  <a:extLst>
                    <a:ext uri="{FF2B5EF4-FFF2-40B4-BE49-F238E27FC236}">
                      <a16:creationId xmlns:a16="http://schemas.microsoft.com/office/drawing/2014/main" id="{5F7A7F31-575B-A943-A409-51B28E3014C0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09" name="Freeform 208">
                  <a:extLst>
                    <a:ext uri="{FF2B5EF4-FFF2-40B4-BE49-F238E27FC236}">
                      <a16:creationId xmlns:a16="http://schemas.microsoft.com/office/drawing/2014/main" id="{62B07934-0FB6-8343-8E6A-052149503986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0" name="Freeform 209">
                  <a:extLst>
                    <a:ext uri="{FF2B5EF4-FFF2-40B4-BE49-F238E27FC236}">
                      <a16:creationId xmlns:a16="http://schemas.microsoft.com/office/drawing/2014/main" id="{7EAEF9D7-239B-2C40-A522-D334FC8642A2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11" name="Freeform 210">
                  <a:extLst>
                    <a:ext uri="{FF2B5EF4-FFF2-40B4-BE49-F238E27FC236}">
                      <a16:creationId xmlns:a16="http://schemas.microsoft.com/office/drawing/2014/main" id="{A16D55BF-6F85-0B45-9C2E-1DB4AEDC434B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2" name="Freeform 211">
                  <a:extLst>
                    <a:ext uri="{FF2B5EF4-FFF2-40B4-BE49-F238E27FC236}">
                      <a16:creationId xmlns:a16="http://schemas.microsoft.com/office/drawing/2014/main" id="{EABE016E-38DE-EA44-B577-1A8ACDC79B50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8B4C56BA-3B40-D341-9C3C-1326382469AD}"/>
                  </a:ext>
                </a:extLst>
              </p:cNvPr>
              <p:cNvGrpSpPr/>
              <p:nvPr/>
            </p:nvGrpSpPr>
            <p:grpSpPr>
              <a:xfrm>
                <a:off x="1573729" y="3560809"/>
                <a:ext cx="396261" cy="399251"/>
                <a:chOff x="3408770" y="773145"/>
                <a:chExt cx="4969648" cy="4797359"/>
              </a:xfrm>
            </p:grpSpPr>
            <p:sp>
              <p:nvSpPr>
                <p:cNvPr id="193" name="Freeform 192">
                  <a:extLst>
                    <a:ext uri="{FF2B5EF4-FFF2-40B4-BE49-F238E27FC236}">
                      <a16:creationId xmlns:a16="http://schemas.microsoft.com/office/drawing/2014/main" id="{A040D256-D860-0E4B-9370-E8583C478939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4" name="Freeform 193">
                  <a:extLst>
                    <a:ext uri="{FF2B5EF4-FFF2-40B4-BE49-F238E27FC236}">
                      <a16:creationId xmlns:a16="http://schemas.microsoft.com/office/drawing/2014/main" id="{4D07DE20-286D-764D-B27A-DDCDE26021E4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95" name="Freeform 194">
                  <a:extLst>
                    <a:ext uri="{FF2B5EF4-FFF2-40B4-BE49-F238E27FC236}">
                      <a16:creationId xmlns:a16="http://schemas.microsoft.com/office/drawing/2014/main" id="{EC2FCB12-A9B4-E446-BE29-BE7EF8B236D9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6" name="Freeform 195">
                  <a:extLst>
                    <a:ext uri="{FF2B5EF4-FFF2-40B4-BE49-F238E27FC236}">
                      <a16:creationId xmlns:a16="http://schemas.microsoft.com/office/drawing/2014/main" id="{5BE827B7-AE38-6A4E-9B05-588686A063A7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97" name="Freeform 196">
                  <a:extLst>
                    <a:ext uri="{FF2B5EF4-FFF2-40B4-BE49-F238E27FC236}">
                      <a16:creationId xmlns:a16="http://schemas.microsoft.com/office/drawing/2014/main" id="{C0467409-D23B-3745-B2E0-2D401763F727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8" name="Freeform 197">
                  <a:extLst>
                    <a:ext uri="{FF2B5EF4-FFF2-40B4-BE49-F238E27FC236}">
                      <a16:creationId xmlns:a16="http://schemas.microsoft.com/office/drawing/2014/main" id="{4C8E5C0B-E80C-E843-B563-A0EAFFC9B159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99" name="Freeform 198">
                  <a:extLst>
                    <a:ext uri="{FF2B5EF4-FFF2-40B4-BE49-F238E27FC236}">
                      <a16:creationId xmlns:a16="http://schemas.microsoft.com/office/drawing/2014/main" id="{4C31D5A8-4978-ED45-B3E6-1D1811308BCD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0" name="Freeform 199">
                  <a:extLst>
                    <a:ext uri="{FF2B5EF4-FFF2-40B4-BE49-F238E27FC236}">
                      <a16:creationId xmlns:a16="http://schemas.microsoft.com/office/drawing/2014/main" id="{FDFA0122-E01D-704E-9917-C42044C9B465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01" name="Freeform 200">
                  <a:extLst>
                    <a:ext uri="{FF2B5EF4-FFF2-40B4-BE49-F238E27FC236}">
                      <a16:creationId xmlns:a16="http://schemas.microsoft.com/office/drawing/2014/main" id="{7B5FCFA4-EF83-014D-9939-386EC9F56143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2" name="Freeform 201">
                  <a:extLst>
                    <a:ext uri="{FF2B5EF4-FFF2-40B4-BE49-F238E27FC236}">
                      <a16:creationId xmlns:a16="http://schemas.microsoft.com/office/drawing/2014/main" id="{A1E1FFF7-B273-6840-AD0E-C2E50D44EF89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3F7CD26A-5178-6045-974B-8F6A7F350A2F}"/>
                  </a:ext>
                </a:extLst>
              </p:cNvPr>
              <p:cNvGrpSpPr/>
              <p:nvPr/>
            </p:nvGrpSpPr>
            <p:grpSpPr>
              <a:xfrm>
                <a:off x="2164743" y="3973404"/>
                <a:ext cx="396261" cy="399251"/>
                <a:chOff x="3408770" y="773145"/>
                <a:chExt cx="4969648" cy="4797359"/>
              </a:xfrm>
            </p:grpSpPr>
            <p:sp>
              <p:nvSpPr>
                <p:cNvPr id="183" name="Freeform 182">
                  <a:extLst>
                    <a:ext uri="{FF2B5EF4-FFF2-40B4-BE49-F238E27FC236}">
                      <a16:creationId xmlns:a16="http://schemas.microsoft.com/office/drawing/2014/main" id="{0EE13C39-A916-9A42-84D6-5ADC12908F63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84" name="Freeform 183">
                  <a:extLst>
                    <a:ext uri="{FF2B5EF4-FFF2-40B4-BE49-F238E27FC236}">
                      <a16:creationId xmlns:a16="http://schemas.microsoft.com/office/drawing/2014/main" id="{9996B399-1FEF-D946-8336-D7A14E281BCE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85" name="Freeform 184">
                  <a:extLst>
                    <a:ext uri="{FF2B5EF4-FFF2-40B4-BE49-F238E27FC236}">
                      <a16:creationId xmlns:a16="http://schemas.microsoft.com/office/drawing/2014/main" id="{E911C08E-A816-F443-9A21-1481DF241909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86" name="Freeform 185">
                  <a:extLst>
                    <a:ext uri="{FF2B5EF4-FFF2-40B4-BE49-F238E27FC236}">
                      <a16:creationId xmlns:a16="http://schemas.microsoft.com/office/drawing/2014/main" id="{14707DA0-D8C8-FF4C-9F55-8E25258AB1A7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87" name="Freeform 186">
                  <a:extLst>
                    <a:ext uri="{FF2B5EF4-FFF2-40B4-BE49-F238E27FC236}">
                      <a16:creationId xmlns:a16="http://schemas.microsoft.com/office/drawing/2014/main" id="{6C601EE0-419F-FE44-B8AD-15CFFCB5D461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88" name="Freeform 187">
                  <a:extLst>
                    <a:ext uri="{FF2B5EF4-FFF2-40B4-BE49-F238E27FC236}">
                      <a16:creationId xmlns:a16="http://schemas.microsoft.com/office/drawing/2014/main" id="{72469391-8A7F-3F48-B54A-92F744685C99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89" name="Freeform 188">
                  <a:extLst>
                    <a:ext uri="{FF2B5EF4-FFF2-40B4-BE49-F238E27FC236}">
                      <a16:creationId xmlns:a16="http://schemas.microsoft.com/office/drawing/2014/main" id="{03FE3F60-7B8F-9B43-B86E-311B8BFE21EA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0" name="Freeform 189">
                  <a:extLst>
                    <a:ext uri="{FF2B5EF4-FFF2-40B4-BE49-F238E27FC236}">
                      <a16:creationId xmlns:a16="http://schemas.microsoft.com/office/drawing/2014/main" id="{516E39B1-6DF5-614E-B9ED-BD0D9C8DE1AC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91" name="Freeform 190">
                  <a:extLst>
                    <a:ext uri="{FF2B5EF4-FFF2-40B4-BE49-F238E27FC236}">
                      <a16:creationId xmlns:a16="http://schemas.microsoft.com/office/drawing/2014/main" id="{6F1DE01E-EEA9-A84A-9DC2-E8FC84B0BCF4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2" name="Freeform 191">
                  <a:extLst>
                    <a:ext uri="{FF2B5EF4-FFF2-40B4-BE49-F238E27FC236}">
                      <a16:creationId xmlns:a16="http://schemas.microsoft.com/office/drawing/2014/main" id="{D55509AE-B908-664B-B758-83B89F4BCC21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C21C508F-CB90-5147-ADE7-E008974FE502}"/>
                  </a:ext>
                </a:extLst>
              </p:cNvPr>
              <p:cNvGrpSpPr/>
              <p:nvPr/>
            </p:nvGrpSpPr>
            <p:grpSpPr>
              <a:xfrm>
                <a:off x="1930567" y="4687082"/>
                <a:ext cx="396261" cy="399251"/>
                <a:chOff x="3408770" y="773145"/>
                <a:chExt cx="4969648" cy="4797359"/>
              </a:xfrm>
            </p:grpSpPr>
            <p:sp>
              <p:nvSpPr>
                <p:cNvPr id="173" name="Freeform 172">
                  <a:extLst>
                    <a:ext uri="{FF2B5EF4-FFF2-40B4-BE49-F238E27FC236}">
                      <a16:creationId xmlns:a16="http://schemas.microsoft.com/office/drawing/2014/main" id="{1895AEF0-0F52-F943-AA21-187C3ACBDA7D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74" name="Freeform 173">
                  <a:extLst>
                    <a:ext uri="{FF2B5EF4-FFF2-40B4-BE49-F238E27FC236}">
                      <a16:creationId xmlns:a16="http://schemas.microsoft.com/office/drawing/2014/main" id="{5A5EC04E-FAB5-3540-B89B-C845F1B76465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75" name="Freeform 174">
                  <a:extLst>
                    <a:ext uri="{FF2B5EF4-FFF2-40B4-BE49-F238E27FC236}">
                      <a16:creationId xmlns:a16="http://schemas.microsoft.com/office/drawing/2014/main" id="{766B0263-5E71-E549-B834-1C2EAD84BB0C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76" name="Freeform 175">
                  <a:extLst>
                    <a:ext uri="{FF2B5EF4-FFF2-40B4-BE49-F238E27FC236}">
                      <a16:creationId xmlns:a16="http://schemas.microsoft.com/office/drawing/2014/main" id="{6D082EE5-7F12-A74C-B6B2-D1396FAB6AC7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77" name="Freeform 176">
                  <a:extLst>
                    <a:ext uri="{FF2B5EF4-FFF2-40B4-BE49-F238E27FC236}">
                      <a16:creationId xmlns:a16="http://schemas.microsoft.com/office/drawing/2014/main" id="{65BF3B9F-A6A2-ED4F-BA49-29B61B0C1977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78" name="Freeform 177">
                  <a:extLst>
                    <a:ext uri="{FF2B5EF4-FFF2-40B4-BE49-F238E27FC236}">
                      <a16:creationId xmlns:a16="http://schemas.microsoft.com/office/drawing/2014/main" id="{0809B5C2-0CF7-924F-8245-B0B2D4DF7AD9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79" name="Freeform 178">
                  <a:extLst>
                    <a:ext uri="{FF2B5EF4-FFF2-40B4-BE49-F238E27FC236}">
                      <a16:creationId xmlns:a16="http://schemas.microsoft.com/office/drawing/2014/main" id="{C103E33C-A381-E743-863E-23D71BC62CC1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0" name="Freeform 179">
                  <a:extLst>
                    <a:ext uri="{FF2B5EF4-FFF2-40B4-BE49-F238E27FC236}">
                      <a16:creationId xmlns:a16="http://schemas.microsoft.com/office/drawing/2014/main" id="{9AC27309-B795-7B47-BCE3-58A4EFCDE27A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181" name="Freeform 180">
                  <a:extLst>
                    <a:ext uri="{FF2B5EF4-FFF2-40B4-BE49-F238E27FC236}">
                      <a16:creationId xmlns:a16="http://schemas.microsoft.com/office/drawing/2014/main" id="{AFA654A7-57DD-C34F-A665-11D7C5F57704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82" name="Freeform 181">
                  <a:extLst>
                    <a:ext uri="{FF2B5EF4-FFF2-40B4-BE49-F238E27FC236}">
                      <a16:creationId xmlns:a16="http://schemas.microsoft.com/office/drawing/2014/main" id="{C89299A5-FEEF-6247-B97C-4190C582EBA5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</p:grpSp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BD780D44-6110-6C40-A6E1-7B2D68791AE5}"/>
                </a:ext>
              </a:extLst>
            </p:cNvPr>
            <p:cNvGrpSpPr/>
            <p:nvPr/>
          </p:nvGrpSpPr>
          <p:grpSpPr>
            <a:xfrm>
              <a:off x="5117944" y="2000369"/>
              <a:ext cx="1685581" cy="1657346"/>
              <a:chOff x="924764" y="3495095"/>
              <a:chExt cx="1685581" cy="1657346"/>
            </a:xfrm>
          </p:grpSpPr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id="{F348718A-8DCF-6449-994C-5CE1135242E2}"/>
                  </a:ext>
                </a:extLst>
              </p:cNvPr>
              <p:cNvGrpSpPr/>
              <p:nvPr/>
            </p:nvGrpSpPr>
            <p:grpSpPr>
              <a:xfrm>
                <a:off x="924764" y="3495095"/>
                <a:ext cx="1685581" cy="1657346"/>
                <a:chOff x="3408770" y="773145"/>
                <a:chExt cx="4969648" cy="4797359"/>
              </a:xfrm>
            </p:grpSpPr>
            <p:sp>
              <p:nvSpPr>
                <p:cNvPr id="291" name="Freeform 290">
                  <a:extLst>
                    <a:ext uri="{FF2B5EF4-FFF2-40B4-BE49-F238E27FC236}">
                      <a16:creationId xmlns:a16="http://schemas.microsoft.com/office/drawing/2014/main" id="{8AFC284B-7DD0-4E4A-9911-F8AA8FFA89C3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92" name="Freeform 291">
                  <a:extLst>
                    <a:ext uri="{FF2B5EF4-FFF2-40B4-BE49-F238E27FC236}">
                      <a16:creationId xmlns:a16="http://schemas.microsoft.com/office/drawing/2014/main" id="{E4956F61-6665-3F4B-8DBC-414D616DFD7C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93" name="Freeform 292">
                  <a:extLst>
                    <a:ext uri="{FF2B5EF4-FFF2-40B4-BE49-F238E27FC236}">
                      <a16:creationId xmlns:a16="http://schemas.microsoft.com/office/drawing/2014/main" id="{D393FD1F-8D0B-5846-B09E-0EC8A5FB6DA1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94" name="Freeform 293">
                  <a:extLst>
                    <a:ext uri="{FF2B5EF4-FFF2-40B4-BE49-F238E27FC236}">
                      <a16:creationId xmlns:a16="http://schemas.microsoft.com/office/drawing/2014/main" id="{9A2E060B-4F5D-1E4A-90F9-ED76C05EABD3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95" name="Freeform 294">
                  <a:extLst>
                    <a:ext uri="{FF2B5EF4-FFF2-40B4-BE49-F238E27FC236}">
                      <a16:creationId xmlns:a16="http://schemas.microsoft.com/office/drawing/2014/main" id="{F2006A31-5DBB-AA4A-A0D0-576C22CF98CB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96" name="Freeform 295">
                  <a:extLst>
                    <a:ext uri="{FF2B5EF4-FFF2-40B4-BE49-F238E27FC236}">
                      <a16:creationId xmlns:a16="http://schemas.microsoft.com/office/drawing/2014/main" id="{00B65656-749C-B44F-86C2-21BA29E4AE85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97" name="Freeform 296">
                  <a:extLst>
                    <a:ext uri="{FF2B5EF4-FFF2-40B4-BE49-F238E27FC236}">
                      <a16:creationId xmlns:a16="http://schemas.microsoft.com/office/drawing/2014/main" id="{9DD959E9-B511-C443-986F-8C8B45D306B1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8" name="Freeform 297">
                  <a:extLst>
                    <a:ext uri="{FF2B5EF4-FFF2-40B4-BE49-F238E27FC236}">
                      <a16:creationId xmlns:a16="http://schemas.microsoft.com/office/drawing/2014/main" id="{67049A87-FCD0-134D-8220-4793A0663B9A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99" name="Freeform 298">
                  <a:extLst>
                    <a:ext uri="{FF2B5EF4-FFF2-40B4-BE49-F238E27FC236}">
                      <a16:creationId xmlns:a16="http://schemas.microsoft.com/office/drawing/2014/main" id="{1FB1F713-2291-0244-A1FA-05C3C9D54A9E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00" name="Freeform 299">
                  <a:extLst>
                    <a:ext uri="{FF2B5EF4-FFF2-40B4-BE49-F238E27FC236}">
                      <a16:creationId xmlns:a16="http://schemas.microsoft.com/office/drawing/2014/main" id="{1600E831-2699-A148-9B6A-E1F17AFD39A7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sp>
            <p:nvSpPr>
              <p:cNvPr id="235" name="Oval 234">
                <a:extLst>
                  <a:ext uri="{FF2B5EF4-FFF2-40B4-BE49-F238E27FC236}">
                    <a16:creationId xmlns:a16="http://schemas.microsoft.com/office/drawing/2014/main" id="{AAFC4CDA-6AED-F84E-AA32-63A634446ABC}"/>
                  </a:ext>
                </a:extLst>
              </p:cNvPr>
              <p:cNvSpPr/>
              <p:nvPr/>
            </p:nvSpPr>
            <p:spPr>
              <a:xfrm>
                <a:off x="1427114" y="4017599"/>
                <a:ext cx="691965" cy="72786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 sz="2400" dirty="0"/>
              </a:p>
            </p:txBody>
          </p: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A8ABFFC4-8004-CA42-9FD2-E3B339F22CDE}"/>
                  </a:ext>
                </a:extLst>
              </p:cNvPr>
              <p:cNvGrpSpPr/>
              <p:nvPr/>
            </p:nvGrpSpPr>
            <p:grpSpPr>
              <a:xfrm>
                <a:off x="1194587" y="4698234"/>
                <a:ext cx="396261" cy="399251"/>
                <a:chOff x="3408770" y="773145"/>
                <a:chExt cx="4969648" cy="4797359"/>
              </a:xfrm>
            </p:grpSpPr>
            <p:sp>
              <p:nvSpPr>
                <p:cNvPr id="281" name="Freeform 280">
                  <a:extLst>
                    <a:ext uri="{FF2B5EF4-FFF2-40B4-BE49-F238E27FC236}">
                      <a16:creationId xmlns:a16="http://schemas.microsoft.com/office/drawing/2014/main" id="{35E771EC-8BF7-D04E-BC9C-7BDDACC4F015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82" name="Freeform 281">
                  <a:extLst>
                    <a:ext uri="{FF2B5EF4-FFF2-40B4-BE49-F238E27FC236}">
                      <a16:creationId xmlns:a16="http://schemas.microsoft.com/office/drawing/2014/main" id="{9E682279-961F-9A4D-B566-846506703CE4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83" name="Freeform 282">
                  <a:extLst>
                    <a:ext uri="{FF2B5EF4-FFF2-40B4-BE49-F238E27FC236}">
                      <a16:creationId xmlns:a16="http://schemas.microsoft.com/office/drawing/2014/main" id="{A0407B80-19A5-4049-9E5D-C84929F5AA6E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84" name="Freeform 283">
                  <a:extLst>
                    <a:ext uri="{FF2B5EF4-FFF2-40B4-BE49-F238E27FC236}">
                      <a16:creationId xmlns:a16="http://schemas.microsoft.com/office/drawing/2014/main" id="{4E5625DE-FFAF-D946-B012-0E375BB5B96E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85" name="Freeform 284">
                  <a:extLst>
                    <a:ext uri="{FF2B5EF4-FFF2-40B4-BE49-F238E27FC236}">
                      <a16:creationId xmlns:a16="http://schemas.microsoft.com/office/drawing/2014/main" id="{E46C057E-25BA-8F49-AFE8-2165AFAEC696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86" name="Freeform 285">
                  <a:extLst>
                    <a:ext uri="{FF2B5EF4-FFF2-40B4-BE49-F238E27FC236}">
                      <a16:creationId xmlns:a16="http://schemas.microsoft.com/office/drawing/2014/main" id="{CC4DE033-5E96-7A4C-9929-87C9083C0ABD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87" name="Freeform 286">
                  <a:extLst>
                    <a:ext uri="{FF2B5EF4-FFF2-40B4-BE49-F238E27FC236}">
                      <a16:creationId xmlns:a16="http://schemas.microsoft.com/office/drawing/2014/main" id="{CBD3DC19-D9C2-8C44-A2CA-68562492CB14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8" name="Freeform 287">
                  <a:extLst>
                    <a:ext uri="{FF2B5EF4-FFF2-40B4-BE49-F238E27FC236}">
                      <a16:creationId xmlns:a16="http://schemas.microsoft.com/office/drawing/2014/main" id="{A481410B-B2F5-7346-8390-FB0DC08D8399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89" name="Freeform 288">
                  <a:extLst>
                    <a:ext uri="{FF2B5EF4-FFF2-40B4-BE49-F238E27FC236}">
                      <a16:creationId xmlns:a16="http://schemas.microsoft.com/office/drawing/2014/main" id="{6F4581CA-4E6E-9541-A289-6C8DBE8E52F4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90" name="Freeform 289">
                  <a:extLst>
                    <a:ext uri="{FF2B5EF4-FFF2-40B4-BE49-F238E27FC236}">
                      <a16:creationId xmlns:a16="http://schemas.microsoft.com/office/drawing/2014/main" id="{655DFD87-DBCB-F548-BAD5-6510FA302F45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237" name="Group 236">
                <a:extLst>
                  <a:ext uri="{FF2B5EF4-FFF2-40B4-BE49-F238E27FC236}">
                    <a16:creationId xmlns:a16="http://schemas.microsoft.com/office/drawing/2014/main" id="{6235BF23-52EE-F14B-92ED-C275B0703935}"/>
                  </a:ext>
                </a:extLst>
              </p:cNvPr>
              <p:cNvGrpSpPr/>
              <p:nvPr/>
            </p:nvGrpSpPr>
            <p:grpSpPr>
              <a:xfrm>
                <a:off x="982714" y="3984556"/>
                <a:ext cx="396261" cy="399251"/>
                <a:chOff x="3408770" y="773145"/>
                <a:chExt cx="4969648" cy="4797359"/>
              </a:xfrm>
            </p:grpSpPr>
            <p:sp>
              <p:nvSpPr>
                <p:cNvPr id="271" name="Freeform 270">
                  <a:extLst>
                    <a:ext uri="{FF2B5EF4-FFF2-40B4-BE49-F238E27FC236}">
                      <a16:creationId xmlns:a16="http://schemas.microsoft.com/office/drawing/2014/main" id="{1F02A881-4F70-3949-AEA3-610E4AB54149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2" name="Freeform 271">
                  <a:extLst>
                    <a:ext uri="{FF2B5EF4-FFF2-40B4-BE49-F238E27FC236}">
                      <a16:creationId xmlns:a16="http://schemas.microsoft.com/office/drawing/2014/main" id="{C79F4B17-631B-BA4D-9954-B34DDA9A633F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73" name="Freeform 272">
                  <a:extLst>
                    <a:ext uri="{FF2B5EF4-FFF2-40B4-BE49-F238E27FC236}">
                      <a16:creationId xmlns:a16="http://schemas.microsoft.com/office/drawing/2014/main" id="{B2EC61FF-4186-3D4B-9160-21517AF5C8E6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4" name="Freeform 273">
                  <a:extLst>
                    <a:ext uri="{FF2B5EF4-FFF2-40B4-BE49-F238E27FC236}">
                      <a16:creationId xmlns:a16="http://schemas.microsoft.com/office/drawing/2014/main" id="{778E74FD-A352-0D40-8B00-4F9930966A5A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75" name="Freeform 274">
                  <a:extLst>
                    <a:ext uri="{FF2B5EF4-FFF2-40B4-BE49-F238E27FC236}">
                      <a16:creationId xmlns:a16="http://schemas.microsoft.com/office/drawing/2014/main" id="{FF41A77C-1C56-784A-A1C5-481B965ACECD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6" name="Freeform 275">
                  <a:extLst>
                    <a:ext uri="{FF2B5EF4-FFF2-40B4-BE49-F238E27FC236}">
                      <a16:creationId xmlns:a16="http://schemas.microsoft.com/office/drawing/2014/main" id="{C8A77D45-7BEE-1A47-B1C9-E1962ECCA652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77" name="Freeform 276">
                  <a:extLst>
                    <a:ext uri="{FF2B5EF4-FFF2-40B4-BE49-F238E27FC236}">
                      <a16:creationId xmlns:a16="http://schemas.microsoft.com/office/drawing/2014/main" id="{4560F6F9-3E5E-F44A-A3A9-79489008B0AB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8" name="Freeform 277">
                  <a:extLst>
                    <a:ext uri="{FF2B5EF4-FFF2-40B4-BE49-F238E27FC236}">
                      <a16:creationId xmlns:a16="http://schemas.microsoft.com/office/drawing/2014/main" id="{5538CA1E-DF68-304F-A33F-72FE6CA1AF6B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79" name="Freeform 278">
                  <a:extLst>
                    <a:ext uri="{FF2B5EF4-FFF2-40B4-BE49-F238E27FC236}">
                      <a16:creationId xmlns:a16="http://schemas.microsoft.com/office/drawing/2014/main" id="{5BDE2678-E904-C340-9A80-5DF0B82A2953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80" name="Freeform 279">
                  <a:extLst>
                    <a:ext uri="{FF2B5EF4-FFF2-40B4-BE49-F238E27FC236}">
                      <a16:creationId xmlns:a16="http://schemas.microsoft.com/office/drawing/2014/main" id="{99EF2F5A-E55E-B448-AB7C-E1007CEC8E62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832CF2E8-ED0D-054B-B5A0-6B2350184B3D}"/>
                  </a:ext>
                </a:extLst>
              </p:cNvPr>
              <p:cNvGrpSpPr/>
              <p:nvPr/>
            </p:nvGrpSpPr>
            <p:grpSpPr>
              <a:xfrm>
                <a:off x="1573729" y="3560809"/>
                <a:ext cx="396261" cy="399251"/>
                <a:chOff x="3408770" y="773145"/>
                <a:chExt cx="4969648" cy="4797359"/>
              </a:xfrm>
            </p:grpSpPr>
            <p:sp>
              <p:nvSpPr>
                <p:cNvPr id="261" name="Freeform 260">
                  <a:extLst>
                    <a:ext uri="{FF2B5EF4-FFF2-40B4-BE49-F238E27FC236}">
                      <a16:creationId xmlns:a16="http://schemas.microsoft.com/office/drawing/2014/main" id="{0F859B95-28F3-BD4A-9B12-49BFC02A71AC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62" name="Freeform 261">
                  <a:extLst>
                    <a:ext uri="{FF2B5EF4-FFF2-40B4-BE49-F238E27FC236}">
                      <a16:creationId xmlns:a16="http://schemas.microsoft.com/office/drawing/2014/main" id="{D964750F-DEA1-6A47-B2BF-A1B25F3172AC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63" name="Freeform 262">
                  <a:extLst>
                    <a:ext uri="{FF2B5EF4-FFF2-40B4-BE49-F238E27FC236}">
                      <a16:creationId xmlns:a16="http://schemas.microsoft.com/office/drawing/2014/main" id="{63F02041-8C1B-7C4A-A43F-73B4BF03C53D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64" name="Freeform 263">
                  <a:extLst>
                    <a:ext uri="{FF2B5EF4-FFF2-40B4-BE49-F238E27FC236}">
                      <a16:creationId xmlns:a16="http://schemas.microsoft.com/office/drawing/2014/main" id="{BCDA3851-7009-CA47-AB04-B6C3781EE522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65" name="Freeform 264">
                  <a:extLst>
                    <a:ext uri="{FF2B5EF4-FFF2-40B4-BE49-F238E27FC236}">
                      <a16:creationId xmlns:a16="http://schemas.microsoft.com/office/drawing/2014/main" id="{79A1D684-EDF2-384F-868E-B4014F62346D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66" name="Freeform 265">
                  <a:extLst>
                    <a:ext uri="{FF2B5EF4-FFF2-40B4-BE49-F238E27FC236}">
                      <a16:creationId xmlns:a16="http://schemas.microsoft.com/office/drawing/2014/main" id="{11E39DD7-4324-6347-8FA3-F03255BE26F7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67" name="Freeform 266">
                  <a:extLst>
                    <a:ext uri="{FF2B5EF4-FFF2-40B4-BE49-F238E27FC236}">
                      <a16:creationId xmlns:a16="http://schemas.microsoft.com/office/drawing/2014/main" id="{80558AD5-851F-2343-B71E-14F43F575D15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8" name="Freeform 267">
                  <a:extLst>
                    <a:ext uri="{FF2B5EF4-FFF2-40B4-BE49-F238E27FC236}">
                      <a16:creationId xmlns:a16="http://schemas.microsoft.com/office/drawing/2014/main" id="{D574C6BD-2496-524E-BE5A-68FAEFC20D58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69" name="Freeform 268">
                  <a:extLst>
                    <a:ext uri="{FF2B5EF4-FFF2-40B4-BE49-F238E27FC236}">
                      <a16:creationId xmlns:a16="http://schemas.microsoft.com/office/drawing/2014/main" id="{29F7182E-F974-3F42-988A-940DC045561F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0" name="Freeform 269">
                  <a:extLst>
                    <a:ext uri="{FF2B5EF4-FFF2-40B4-BE49-F238E27FC236}">
                      <a16:creationId xmlns:a16="http://schemas.microsoft.com/office/drawing/2014/main" id="{F26EDFF8-3346-ED45-A660-15A865CBC4F1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3464DEB5-2AB3-0946-94AF-5560627571C1}"/>
                  </a:ext>
                </a:extLst>
              </p:cNvPr>
              <p:cNvGrpSpPr/>
              <p:nvPr/>
            </p:nvGrpSpPr>
            <p:grpSpPr>
              <a:xfrm>
                <a:off x="2164743" y="3973404"/>
                <a:ext cx="396261" cy="399251"/>
                <a:chOff x="3408770" y="773145"/>
                <a:chExt cx="4969648" cy="4797359"/>
              </a:xfrm>
            </p:grpSpPr>
            <p:sp>
              <p:nvSpPr>
                <p:cNvPr id="251" name="Freeform 250">
                  <a:extLst>
                    <a:ext uri="{FF2B5EF4-FFF2-40B4-BE49-F238E27FC236}">
                      <a16:creationId xmlns:a16="http://schemas.microsoft.com/office/drawing/2014/main" id="{0ECEBE08-C125-8D45-9A1F-93898C59BE26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2" name="Freeform 251">
                  <a:extLst>
                    <a:ext uri="{FF2B5EF4-FFF2-40B4-BE49-F238E27FC236}">
                      <a16:creationId xmlns:a16="http://schemas.microsoft.com/office/drawing/2014/main" id="{593BC13F-C746-6A45-BBA2-0B799B406108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53" name="Freeform 252">
                  <a:extLst>
                    <a:ext uri="{FF2B5EF4-FFF2-40B4-BE49-F238E27FC236}">
                      <a16:creationId xmlns:a16="http://schemas.microsoft.com/office/drawing/2014/main" id="{5670C6B7-7FCC-644C-A27A-BAD4F4AE45A3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4" name="Freeform 253">
                  <a:extLst>
                    <a:ext uri="{FF2B5EF4-FFF2-40B4-BE49-F238E27FC236}">
                      <a16:creationId xmlns:a16="http://schemas.microsoft.com/office/drawing/2014/main" id="{8D3641D3-695C-8D45-81F4-72664EAF9CD0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55" name="Freeform 254">
                  <a:extLst>
                    <a:ext uri="{FF2B5EF4-FFF2-40B4-BE49-F238E27FC236}">
                      <a16:creationId xmlns:a16="http://schemas.microsoft.com/office/drawing/2014/main" id="{04F1E4B2-E563-EA4C-ACD8-C4C41DD59529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6" name="Freeform 255">
                  <a:extLst>
                    <a:ext uri="{FF2B5EF4-FFF2-40B4-BE49-F238E27FC236}">
                      <a16:creationId xmlns:a16="http://schemas.microsoft.com/office/drawing/2014/main" id="{77330B2F-A1A7-7149-8F8D-44FABAA4A08C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57" name="Freeform 256">
                  <a:extLst>
                    <a:ext uri="{FF2B5EF4-FFF2-40B4-BE49-F238E27FC236}">
                      <a16:creationId xmlns:a16="http://schemas.microsoft.com/office/drawing/2014/main" id="{49946328-F152-BB40-982C-6A0E52CBF137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8" name="Freeform 257">
                  <a:extLst>
                    <a:ext uri="{FF2B5EF4-FFF2-40B4-BE49-F238E27FC236}">
                      <a16:creationId xmlns:a16="http://schemas.microsoft.com/office/drawing/2014/main" id="{A5066A8C-E154-034A-B729-1F8298CEEF99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59" name="Freeform 258">
                  <a:extLst>
                    <a:ext uri="{FF2B5EF4-FFF2-40B4-BE49-F238E27FC236}">
                      <a16:creationId xmlns:a16="http://schemas.microsoft.com/office/drawing/2014/main" id="{2439F452-441F-2340-981D-A1B6DCDC8C0D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60" name="Freeform 259">
                  <a:extLst>
                    <a:ext uri="{FF2B5EF4-FFF2-40B4-BE49-F238E27FC236}">
                      <a16:creationId xmlns:a16="http://schemas.microsoft.com/office/drawing/2014/main" id="{46935BE0-CDE9-C444-AAFB-FC1EC94460F2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E22A43EE-3D8E-6F47-927D-DB3ED458EEDA}"/>
                  </a:ext>
                </a:extLst>
              </p:cNvPr>
              <p:cNvGrpSpPr/>
              <p:nvPr/>
            </p:nvGrpSpPr>
            <p:grpSpPr>
              <a:xfrm>
                <a:off x="1930567" y="4687082"/>
                <a:ext cx="396261" cy="399251"/>
                <a:chOff x="3408770" y="773145"/>
                <a:chExt cx="4969648" cy="4797359"/>
              </a:xfrm>
            </p:grpSpPr>
            <p:sp>
              <p:nvSpPr>
                <p:cNvPr id="241" name="Freeform 240">
                  <a:extLst>
                    <a:ext uri="{FF2B5EF4-FFF2-40B4-BE49-F238E27FC236}">
                      <a16:creationId xmlns:a16="http://schemas.microsoft.com/office/drawing/2014/main" id="{A1D8D419-33DB-B149-9FBC-EFE7B25D2910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42" name="Freeform 241">
                  <a:extLst>
                    <a:ext uri="{FF2B5EF4-FFF2-40B4-BE49-F238E27FC236}">
                      <a16:creationId xmlns:a16="http://schemas.microsoft.com/office/drawing/2014/main" id="{B81767AD-41CB-0F42-A0E1-057C1E76818E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43" name="Freeform 242">
                  <a:extLst>
                    <a:ext uri="{FF2B5EF4-FFF2-40B4-BE49-F238E27FC236}">
                      <a16:creationId xmlns:a16="http://schemas.microsoft.com/office/drawing/2014/main" id="{2C0577C8-F8CC-F243-B77F-0EB7D47B2B05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44" name="Freeform 243">
                  <a:extLst>
                    <a:ext uri="{FF2B5EF4-FFF2-40B4-BE49-F238E27FC236}">
                      <a16:creationId xmlns:a16="http://schemas.microsoft.com/office/drawing/2014/main" id="{87BEF727-B9CF-6445-AB43-4FA626A5245F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45" name="Freeform 244">
                  <a:extLst>
                    <a:ext uri="{FF2B5EF4-FFF2-40B4-BE49-F238E27FC236}">
                      <a16:creationId xmlns:a16="http://schemas.microsoft.com/office/drawing/2014/main" id="{F4A0C2CA-E93E-8E49-93AF-7C788371B213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46" name="Freeform 245">
                  <a:extLst>
                    <a:ext uri="{FF2B5EF4-FFF2-40B4-BE49-F238E27FC236}">
                      <a16:creationId xmlns:a16="http://schemas.microsoft.com/office/drawing/2014/main" id="{A942855F-7D4D-BD48-8E50-C4BC28EFFB38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47" name="Freeform 246">
                  <a:extLst>
                    <a:ext uri="{FF2B5EF4-FFF2-40B4-BE49-F238E27FC236}">
                      <a16:creationId xmlns:a16="http://schemas.microsoft.com/office/drawing/2014/main" id="{DD90CA4A-DD93-964F-B073-0EA8CF9C9750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8" name="Freeform 247">
                  <a:extLst>
                    <a:ext uri="{FF2B5EF4-FFF2-40B4-BE49-F238E27FC236}">
                      <a16:creationId xmlns:a16="http://schemas.microsoft.com/office/drawing/2014/main" id="{A3D529A5-0100-E149-BB4F-2D365DB8B47C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249" name="Freeform 248">
                  <a:extLst>
                    <a:ext uri="{FF2B5EF4-FFF2-40B4-BE49-F238E27FC236}">
                      <a16:creationId xmlns:a16="http://schemas.microsoft.com/office/drawing/2014/main" id="{9CAA5C20-E6B0-8E4B-9C79-2BCA381505C2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0" name="Freeform 249">
                  <a:extLst>
                    <a:ext uri="{FF2B5EF4-FFF2-40B4-BE49-F238E27FC236}">
                      <a16:creationId xmlns:a16="http://schemas.microsoft.com/office/drawing/2014/main" id="{2DBD1DB1-E762-1A4A-B8D1-DDC76CBC1C2F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</p:grpSp>
        <p:grpSp>
          <p:nvGrpSpPr>
            <p:cNvPr id="301" name="Group 300">
              <a:extLst>
                <a:ext uri="{FF2B5EF4-FFF2-40B4-BE49-F238E27FC236}">
                  <a16:creationId xmlns:a16="http://schemas.microsoft.com/office/drawing/2014/main" id="{52C55E81-BC30-D94C-8E8F-BAADDABD1141}"/>
                </a:ext>
              </a:extLst>
            </p:cNvPr>
            <p:cNvGrpSpPr/>
            <p:nvPr/>
          </p:nvGrpSpPr>
          <p:grpSpPr>
            <a:xfrm>
              <a:off x="4181242" y="4843930"/>
              <a:ext cx="1685581" cy="1657346"/>
              <a:chOff x="924764" y="3495095"/>
              <a:chExt cx="1685581" cy="1657346"/>
            </a:xfrm>
          </p:grpSpPr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2BF96E6A-7AC0-E74B-AA68-9F8E7EE3A942}"/>
                  </a:ext>
                </a:extLst>
              </p:cNvPr>
              <p:cNvGrpSpPr/>
              <p:nvPr/>
            </p:nvGrpSpPr>
            <p:grpSpPr>
              <a:xfrm>
                <a:off x="924764" y="3495095"/>
                <a:ext cx="1685581" cy="1657346"/>
                <a:chOff x="3408770" y="773145"/>
                <a:chExt cx="4969648" cy="4797359"/>
              </a:xfrm>
            </p:grpSpPr>
            <p:sp>
              <p:nvSpPr>
                <p:cNvPr id="359" name="Freeform 358">
                  <a:extLst>
                    <a:ext uri="{FF2B5EF4-FFF2-40B4-BE49-F238E27FC236}">
                      <a16:creationId xmlns:a16="http://schemas.microsoft.com/office/drawing/2014/main" id="{56EFD317-EC11-C841-A2F3-0CA4CEA508E1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60" name="Freeform 359">
                  <a:extLst>
                    <a:ext uri="{FF2B5EF4-FFF2-40B4-BE49-F238E27FC236}">
                      <a16:creationId xmlns:a16="http://schemas.microsoft.com/office/drawing/2014/main" id="{F95AF899-8AE6-2444-B351-A3144A4F353D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61" name="Freeform 360">
                  <a:extLst>
                    <a:ext uri="{FF2B5EF4-FFF2-40B4-BE49-F238E27FC236}">
                      <a16:creationId xmlns:a16="http://schemas.microsoft.com/office/drawing/2014/main" id="{99E47FC8-0CA2-4248-9580-FC43DBF4DBC5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62" name="Freeform 361">
                  <a:extLst>
                    <a:ext uri="{FF2B5EF4-FFF2-40B4-BE49-F238E27FC236}">
                      <a16:creationId xmlns:a16="http://schemas.microsoft.com/office/drawing/2014/main" id="{5F0A6092-CA92-F143-A2AA-BEA937C3F870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63" name="Freeform 362">
                  <a:extLst>
                    <a:ext uri="{FF2B5EF4-FFF2-40B4-BE49-F238E27FC236}">
                      <a16:creationId xmlns:a16="http://schemas.microsoft.com/office/drawing/2014/main" id="{5C46A612-F349-4645-B6BD-2682B3092A77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64" name="Freeform 363">
                  <a:extLst>
                    <a:ext uri="{FF2B5EF4-FFF2-40B4-BE49-F238E27FC236}">
                      <a16:creationId xmlns:a16="http://schemas.microsoft.com/office/drawing/2014/main" id="{E3039D8D-0016-A34C-9680-E377F1F81AE3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65" name="Freeform 364">
                  <a:extLst>
                    <a:ext uri="{FF2B5EF4-FFF2-40B4-BE49-F238E27FC236}">
                      <a16:creationId xmlns:a16="http://schemas.microsoft.com/office/drawing/2014/main" id="{DC03AD20-B798-1F40-A8BE-D7BDEBEA078B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66" name="Freeform 365">
                  <a:extLst>
                    <a:ext uri="{FF2B5EF4-FFF2-40B4-BE49-F238E27FC236}">
                      <a16:creationId xmlns:a16="http://schemas.microsoft.com/office/drawing/2014/main" id="{C04682E9-E6CF-5E4E-BDCE-35F0596ED2D5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67" name="Freeform 366">
                  <a:extLst>
                    <a:ext uri="{FF2B5EF4-FFF2-40B4-BE49-F238E27FC236}">
                      <a16:creationId xmlns:a16="http://schemas.microsoft.com/office/drawing/2014/main" id="{83C0DAB6-C418-7E46-94C1-61A0E702A242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68" name="Freeform 367">
                  <a:extLst>
                    <a:ext uri="{FF2B5EF4-FFF2-40B4-BE49-F238E27FC236}">
                      <a16:creationId xmlns:a16="http://schemas.microsoft.com/office/drawing/2014/main" id="{062D6169-8FB2-1447-9656-6AB288A86683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sp>
            <p:nvSpPr>
              <p:cNvPr id="303" name="Oval 302">
                <a:extLst>
                  <a:ext uri="{FF2B5EF4-FFF2-40B4-BE49-F238E27FC236}">
                    <a16:creationId xmlns:a16="http://schemas.microsoft.com/office/drawing/2014/main" id="{8D99A266-9747-BB43-B254-A8DA86495DF8}"/>
                  </a:ext>
                </a:extLst>
              </p:cNvPr>
              <p:cNvSpPr/>
              <p:nvPr/>
            </p:nvSpPr>
            <p:spPr>
              <a:xfrm>
                <a:off x="1427114" y="4017599"/>
                <a:ext cx="691965" cy="72786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 sz="2400" dirty="0"/>
              </a:p>
            </p:txBody>
          </p:sp>
          <p:grpSp>
            <p:nvGrpSpPr>
              <p:cNvPr id="304" name="Group 303">
                <a:extLst>
                  <a:ext uri="{FF2B5EF4-FFF2-40B4-BE49-F238E27FC236}">
                    <a16:creationId xmlns:a16="http://schemas.microsoft.com/office/drawing/2014/main" id="{C7D24563-822C-DC45-8C68-42F9FA595E9D}"/>
                  </a:ext>
                </a:extLst>
              </p:cNvPr>
              <p:cNvGrpSpPr/>
              <p:nvPr/>
            </p:nvGrpSpPr>
            <p:grpSpPr>
              <a:xfrm>
                <a:off x="1194587" y="4698234"/>
                <a:ext cx="396261" cy="399251"/>
                <a:chOff x="3408770" y="773145"/>
                <a:chExt cx="4969648" cy="4797359"/>
              </a:xfrm>
            </p:grpSpPr>
            <p:sp>
              <p:nvSpPr>
                <p:cNvPr id="349" name="Freeform 348">
                  <a:extLst>
                    <a:ext uri="{FF2B5EF4-FFF2-40B4-BE49-F238E27FC236}">
                      <a16:creationId xmlns:a16="http://schemas.microsoft.com/office/drawing/2014/main" id="{735774C4-FFD5-2344-ABCC-C11A487D2760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50" name="Freeform 349">
                  <a:extLst>
                    <a:ext uri="{FF2B5EF4-FFF2-40B4-BE49-F238E27FC236}">
                      <a16:creationId xmlns:a16="http://schemas.microsoft.com/office/drawing/2014/main" id="{97BEF082-CB6B-5C49-B628-59C54051E683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51" name="Freeform 350">
                  <a:extLst>
                    <a:ext uri="{FF2B5EF4-FFF2-40B4-BE49-F238E27FC236}">
                      <a16:creationId xmlns:a16="http://schemas.microsoft.com/office/drawing/2014/main" id="{DE960182-5190-3048-9522-443CCF268BCC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52" name="Freeform 351">
                  <a:extLst>
                    <a:ext uri="{FF2B5EF4-FFF2-40B4-BE49-F238E27FC236}">
                      <a16:creationId xmlns:a16="http://schemas.microsoft.com/office/drawing/2014/main" id="{9AF4CAAC-1783-8B4F-ADEA-49677102386E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53" name="Freeform 352">
                  <a:extLst>
                    <a:ext uri="{FF2B5EF4-FFF2-40B4-BE49-F238E27FC236}">
                      <a16:creationId xmlns:a16="http://schemas.microsoft.com/office/drawing/2014/main" id="{7DDAEC09-189D-5941-9017-73A3F86EB2F0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54" name="Freeform 353">
                  <a:extLst>
                    <a:ext uri="{FF2B5EF4-FFF2-40B4-BE49-F238E27FC236}">
                      <a16:creationId xmlns:a16="http://schemas.microsoft.com/office/drawing/2014/main" id="{BE5D93B5-3E69-554C-8704-2FAA68B5C001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55" name="Freeform 354">
                  <a:extLst>
                    <a:ext uri="{FF2B5EF4-FFF2-40B4-BE49-F238E27FC236}">
                      <a16:creationId xmlns:a16="http://schemas.microsoft.com/office/drawing/2014/main" id="{6DC930DE-6F8A-C841-B4A9-511CCFAFBCA8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6" name="Freeform 355">
                  <a:extLst>
                    <a:ext uri="{FF2B5EF4-FFF2-40B4-BE49-F238E27FC236}">
                      <a16:creationId xmlns:a16="http://schemas.microsoft.com/office/drawing/2014/main" id="{339C3BAC-CEDA-5045-88ED-209F623E782C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57" name="Freeform 356">
                  <a:extLst>
                    <a:ext uri="{FF2B5EF4-FFF2-40B4-BE49-F238E27FC236}">
                      <a16:creationId xmlns:a16="http://schemas.microsoft.com/office/drawing/2014/main" id="{A6AE32E2-DF9D-F846-BDE2-919CC24F9DB1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58" name="Freeform 357">
                  <a:extLst>
                    <a:ext uri="{FF2B5EF4-FFF2-40B4-BE49-F238E27FC236}">
                      <a16:creationId xmlns:a16="http://schemas.microsoft.com/office/drawing/2014/main" id="{5822F81F-07DC-AD40-B09D-7F8411EFDF38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541410DE-F881-084D-9542-3485FD2CBF41}"/>
                  </a:ext>
                </a:extLst>
              </p:cNvPr>
              <p:cNvGrpSpPr/>
              <p:nvPr/>
            </p:nvGrpSpPr>
            <p:grpSpPr>
              <a:xfrm>
                <a:off x="982714" y="3984556"/>
                <a:ext cx="396261" cy="399251"/>
                <a:chOff x="3408770" y="773145"/>
                <a:chExt cx="4969648" cy="4797359"/>
              </a:xfrm>
            </p:grpSpPr>
            <p:sp>
              <p:nvSpPr>
                <p:cNvPr id="339" name="Freeform 338">
                  <a:extLst>
                    <a:ext uri="{FF2B5EF4-FFF2-40B4-BE49-F238E27FC236}">
                      <a16:creationId xmlns:a16="http://schemas.microsoft.com/office/drawing/2014/main" id="{D9CA7828-8843-8B40-B359-A3A98EB01086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40" name="Freeform 339">
                  <a:extLst>
                    <a:ext uri="{FF2B5EF4-FFF2-40B4-BE49-F238E27FC236}">
                      <a16:creationId xmlns:a16="http://schemas.microsoft.com/office/drawing/2014/main" id="{B567B329-35B9-6646-85FC-7632CFB7AA8F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41" name="Freeform 340">
                  <a:extLst>
                    <a:ext uri="{FF2B5EF4-FFF2-40B4-BE49-F238E27FC236}">
                      <a16:creationId xmlns:a16="http://schemas.microsoft.com/office/drawing/2014/main" id="{AEB2825D-0187-0E48-AA36-DDB4E3483302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42" name="Freeform 341">
                  <a:extLst>
                    <a:ext uri="{FF2B5EF4-FFF2-40B4-BE49-F238E27FC236}">
                      <a16:creationId xmlns:a16="http://schemas.microsoft.com/office/drawing/2014/main" id="{7B622D5C-09F1-9A4B-87A7-36E45D334ACF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43" name="Freeform 342">
                  <a:extLst>
                    <a:ext uri="{FF2B5EF4-FFF2-40B4-BE49-F238E27FC236}">
                      <a16:creationId xmlns:a16="http://schemas.microsoft.com/office/drawing/2014/main" id="{17BDFC9E-457B-554C-BD66-33880726C276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44" name="Freeform 343">
                  <a:extLst>
                    <a:ext uri="{FF2B5EF4-FFF2-40B4-BE49-F238E27FC236}">
                      <a16:creationId xmlns:a16="http://schemas.microsoft.com/office/drawing/2014/main" id="{3717CB42-55C5-DE48-947B-0107B39DC29F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45" name="Freeform 344">
                  <a:extLst>
                    <a:ext uri="{FF2B5EF4-FFF2-40B4-BE49-F238E27FC236}">
                      <a16:creationId xmlns:a16="http://schemas.microsoft.com/office/drawing/2014/main" id="{088FA154-8168-ED4D-A5B5-D6C35D74220B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6" name="Freeform 345">
                  <a:extLst>
                    <a:ext uri="{FF2B5EF4-FFF2-40B4-BE49-F238E27FC236}">
                      <a16:creationId xmlns:a16="http://schemas.microsoft.com/office/drawing/2014/main" id="{EC383ADE-9516-D842-BAA6-D6C057DEB072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47" name="Freeform 346">
                  <a:extLst>
                    <a:ext uri="{FF2B5EF4-FFF2-40B4-BE49-F238E27FC236}">
                      <a16:creationId xmlns:a16="http://schemas.microsoft.com/office/drawing/2014/main" id="{48C879D2-48CC-534F-A5C0-C666F6FC6A10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48" name="Freeform 347">
                  <a:extLst>
                    <a:ext uri="{FF2B5EF4-FFF2-40B4-BE49-F238E27FC236}">
                      <a16:creationId xmlns:a16="http://schemas.microsoft.com/office/drawing/2014/main" id="{786313BF-9446-C64B-99E3-7C44400ABDBB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06" name="Group 305">
                <a:extLst>
                  <a:ext uri="{FF2B5EF4-FFF2-40B4-BE49-F238E27FC236}">
                    <a16:creationId xmlns:a16="http://schemas.microsoft.com/office/drawing/2014/main" id="{3CECE58C-9728-0244-B312-C69D4499A094}"/>
                  </a:ext>
                </a:extLst>
              </p:cNvPr>
              <p:cNvGrpSpPr/>
              <p:nvPr/>
            </p:nvGrpSpPr>
            <p:grpSpPr>
              <a:xfrm>
                <a:off x="1573729" y="3560809"/>
                <a:ext cx="396261" cy="399251"/>
                <a:chOff x="3408770" y="773145"/>
                <a:chExt cx="4969648" cy="4797359"/>
              </a:xfrm>
            </p:grpSpPr>
            <p:sp>
              <p:nvSpPr>
                <p:cNvPr id="329" name="Freeform 328">
                  <a:extLst>
                    <a:ext uri="{FF2B5EF4-FFF2-40B4-BE49-F238E27FC236}">
                      <a16:creationId xmlns:a16="http://schemas.microsoft.com/office/drawing/2014/main" id="{CE3F65DA-3BC7-4948-B574-C21BBEE62E75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0" name="Freeform 329">
                  <a:extLst>
                    <a:ext uri="{FF2B5EF4-FFF2-40B4-BE49-F238E27FC236}">
                      <a16:creationId xmlns:a16="http://schemas.microsoft.com/office/drawing/2014/main" id="{39BBCF67-BF46-0C44-84C4-62DD40B894E1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31" name="Freeform 330">
                  <a:extLst>
                    <a:ext uri="{FF2B5EF4-FFF2-40B4-BE49-F238E27FC236}">
                      <a16:creationId xmlns:a16="http://schemas.microsoft.com/office/drawing/2014/main" id="{ED222F79-561D-AE41-9C00-6CC8770FDCD8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2" name="Freeform 331">
                  <a:extLst>
                    <a:ext uri="{FF2B5EF4-FFF2-40B4-BE49-F238E27FC236}">
                      <a16:creationId xmlns:a16="http://schemas.microsoft.com/office/drawing/2014/main" id="{B121028B-2C9E-194D-9A29-51078FBCF70F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33" name="Freeform 332">
                  <a:extLst>
                    <a:ext uri="{FF2B5EF4-FFF2-40B4-BE49-F238E27FC236}">
                      <a16:creationId xmlns:a16="http://schemas.microsoft.com/office/drawing/2014/main" id="{EB49B810-46B9-C146-8E06-D7DE7DA9CA71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4" name="Freeform 333">
                  <a:extLst>
                    <a:ext uri="{FF2B5EF4-FFF2-40B4-BE49-F238E27FC236}">
                      <a16:creationId xmlns:a16="http://schemas.microsoft.com/office/drawing/2014/main" id="{5802C825-AADF-2045-9B60-36CCBCA8F8E4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35" name="Freeform 334">
                  <a:extLst>
                    <a:ext uri="{FF2B5EF4-FFF2-40B4-BE49-F238E27FC236}">
                      <a16:creationId xmlns:a16="http://schemas.microsoft.com/office/drawing/2014/main" id="{0BD006AE-CF9F-9F45-8874-6FD565580301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6" name="Freeform 335">
                  <a:extLst>
                    <a:ext uri="{FF2B5EF4-FFF2-40B4-BE49-F238E27FC236}">
                      <a16:creationId xmlns:a16="http://schemas.microsoft.com/office/drawing/2014/main" id="{B3187C88-5779-8B43-BD41-946E739B371B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37" name="Freeform 336">
                  <a:extLst>
                    <a:ext uri="{FF2B5EF4-FFF2-40B4-BE49-F238E27FC236}">
                      <a16:creationId xmlns:a16="http://schemas.microsoft.com/office/drawing/2014/main" id="{C0E9C168-CD94-B04F-B614-925C765D8D14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8" name="Freeform 337">
                  <a:extLst>
                    <a:ext uri="{FF2B5EF4-FFF2-40B4-BE49-F238E27FC236}">
                      <a16:creationId xmlns:a16="http://schemas.microsoft.com/office/drawing/2014/main" id="{78AD7830-40C1-F245-B139-7DADF10BD5AC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07" name="Group 306">
                <a:extLst>
                  <a:ext uri="{FF2B5EF4-FFF2-40B4-BE49-F238E27FC236}">
                    <a16:creationId xmlns:a16="http://schemas.microsoft.com/office/drawing/2014/main" id="{5CE7B7DA-0402-E34E-AB5B-930710213F04}"/>
                  </a:ext>
                </a:extLst>
              </p:cNvPr>
              <p:cNvGrpSpPr/>
              <p:nvPr/>
            </p:nvGrpSpPr>
            <p:grpSpPr>
              <a:xfrm>
                <a:off x="2164743" y="3973404"/>
                <a:ext cx="396261" cy="399251"/>
                <a:chOff x="3408770" y="773145"/>
                <a:chExt cx="4969648" cy="4797359"/>
              </a:xfrm>
            </p:grpSpPr>
            <p:sp>
              <p:nvSpPr>
                <p:cNvPr id="319" name="Freeform 318">
                  <a:extLst>
                    <a:ext uri="{FF2B5EF4-FFF2-40B4-BE49-F238E27FC236}">
                      <a16:creationId xmlns:a16="http://schemas.microsoft.com/office/drawing/2014/main" id="{A4F0966E-3EEE-3846-9F6C-D03BEC881590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20" name="Freeform 319">
                  <a:extLst>
                    <a:ext uri="{FF2B5EF4-FFF2-40B4-BE49-F238E27FC236}">
                      <a16:creationId xmlns:a16="http://schemas.microsoft.com/office/drawing/2014/main" id="{E986C3B0-0650-E443-B981-A742EE38637D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21" name="Freeform 320">
                  <a:extLst>
                    <a:ext uri="{FF2B5EF4-FFF2-40B4-BE49-F238E27FC236}">
                      <a16:creationId xmlns:a16="http://schemas.microsoft.com/office/drawing/2014/main" id="{74DC94ED-C2A5-D44F-B03D-C69D2D826A01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22" name="Freeform 321">
                  <a:extLst>
                    <a:ext uri="{FF2B5EF4-FFF2-40B4-BE49-F238E27FC236}">
                      <a16:creationId xmlns:a16="http://schemas.microsoft.com/office/drawing/2014/main" id="{56E5A5D3-D67E-1849-8C48-77E5659E85C2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23" name="Freeform 322">
                  <a:extLst>
                    <a:ext uri="{FF2B5EF4-FFF2-40B4-BE49-F238E27FC236}">
                      <a16:creationId xmlns:a16="http://schemas.microsoft.com/office/drawing/2014/main" id="{1AE40F7A-AA98-7D45-9996-9E105236DE18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24" name="Freeform 323">
                  <a:extLst>
                    <a:ext uri="{FF2B5EF4-FFF2-40B4-BE49-F238E27FC236}">
                      <a16:creationId xmlns:a16="http://schemas.microsoft.com/office/drawing/2014/main" id="{83B9AC9F-94C2-D249-9E58-065D955F52C1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25" name="Freeform 324">
                  <a:extLst>
                    <a:ext uri="{FF2B5EF4-FFF2-40B4-BE49-F238E27FC236}">
                      <a16:creationId xmlns:a16="http://schemas.microsoft.com/office/drawing/2014/main" id="{DC364DFC-070F-F343-9940-3CD0E7B7BE4A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6" name="Freeform 325">
                  <a:extLst>
                    <a:ext uri="{FF2B5EF4-FFF2-40B4-BE49-F238E27FC236}">
                      <a16:creationId xmlns:a16="http://schemas.microsoft.com/office/drawing/2014/main" id="{E2107BDD-1DF1-A04C-B89E-F29E42E43AAE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27" name="Freeform 326">
                  <a:extLst>
                    <a:ext uri="{FF2B5EF4-FFF2-40B4-BE49-F238E27FC236}">
                      <a16:creationId xmlns:a16="http://schemas.microsoft.com/office/drawing/2014/main" id="{2766B86E-A006-E549-863F-F9A063C3A4BF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28" name="Freeform 327">
                  <a:extLst>
                    <a:ext uri="{FF2B5EF4-FFF2-40B4-BE49-F238E27FC236}">
                      <a16:creationId xmlns:a16="http://schemas.microsoft.com/office/drawing/2014/main" id="{5E82D51D-1E97-4345-9896-BD9F08A36523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08" name="Group 307">
                <a:extLst>
                  <a:ext uri="{FF2B5EF4-FFF2-40B4-BE49-F238E27FC236}">
                    <a16:creationId xmlns:a16="http://schemas.microsoft.com/office/drawing/2014/main" id="{49ECF377-310E-BA4B-923B-DBFAB932C0A3}"/>
                  </a:ext>
                </a:extLst>
              </p:cNvPr>
              <p:cNvGrpSpPr/>
              <p:nvPr/>
            </p:nvGrpSpPr>
            <p:grpSpPr>
              <a:xfrm>
                <a:off x="1930567" y="4687082"/>
                <a:ext cx="396261" cy="399251"/>
                <a:chOff x="3408770" y="773145"/>
                <a:chExt cx="4969648" cy="4797359"/>
              </a:xfrm>
            </p:grpSpPr>
            <p:sp>
              <p:nvSpPr>
                <p:cNvPr id="309" name="Freeform 308">
                  <a:extLst>
                    <a:ext uri="{FF2B5EF4-FFF2-40B4-BE49-F238E27FC236}">
                      <a16:creationId xmlns:a16="http://schemas.microsoft.com/office/drawing/2014/main" id="{4F9A9B7C-7674-7D47-B68F-F15A36C6E1E5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0" name="Freeform 309">
                  <a:extLst>
                    <a:ext uri="{FF2B5EF4-FFF2-40B4-BE49-F238E27FC236}">
                      <a16:creationId xmlns:a16="http://schemas.microsoft.com/office/drawing/2014/main" id="{80B38714-56EB-BC4B-837B-0038E5DE3345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11" name="Freeform 310">
                  <a:extLst>
                    <a:ext uri="{FF2B5EF4-FFF2-40B4-BE49-F238E27FC236}">
                      <a16:creationId xmlns:a16="http://schemas.microsoft.com/office/drawing/2014/main" id="{24BEC327-58F2-8443-8B5A-B9DFAB8C7D1B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2" name="Freeform 311">
                  <a:extLst>
                    <a:ext uri="{FF2B5EF4-FFF2-40B4-BE49-F238E27FC236}">
                      <a16:creationId xmlns:a16="http://schemas.microsoft.com/office/drawing/2014/main" id="{D2A0A103-00BD-0142-AD7D-6B9C75E20D22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13" name="Freeform 312">
                  <a:extLst>
                    <a:ext uri="{FF2B5EF4-FFF2-40B4-BE49-F238E27FC236}">
                      <a16:creationId xmlns:a16="http://schemas.microsoft.com/office/drawing/2014/main" id="{FE44C1CA-8DCD-D344-9BE5-00AD53C608D2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4" name="Freeform 313">
                  <a:extLst>
                    <a:ext uri="{FF2B5EF4-FFF2-40B4-BE49-F238E27FC236}">
                      <a16:creationId xmlns:a16="http://schemas.microsoft.com/office/drawing/2014/main" id="{3828E956-8D4E-DC45-A6A8-836F331784A4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15" name="Freeform 314">
                  <a:extLst>
                    <a:ext uri="{FF2B5EF4-FFF2-40B4-BE49-F238E27FC236}">
                      <a16:creationId xmlns:a16="http://schemas.microsoft.com/office/drawing/2014/main" id="{E4C94B07-8E96-FA4E-AB9F-B3F5A463B70B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6" name="Freeform 315">
                  <a:extLst>
                    <a:ext uri="{FF2B5EF4-FFF2-40B4-BE49-F238E27FC236}">
                      <a16:creationId xmlns:a16="http://schemas.microsoft.com/office/drawing/2014/main" id="{F1E5DD3D-40D3-8C42-B2B7-BB76A21E7948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17" name="Freeform 316">
                  <a:extLst>
                    <a:ext uri="{FF2B5EF4-FFF2-40B4-BE49-F238E27FC236}">
                      <a16:creationId xmlns:a16="http://schemas.microsoft.com/office/drawing/2014/main" id="{D7840DDD-6AD0-204A-A1C0-B00C3750BAAA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8" name="Freeform 317">
                  <a:extLst>
                    <a:ext uri="{FF2B5EF4-FFF2-40B4-BE49-F238E27FC236}">
                      <a16:creationId xmlns:a16="http://schemas.microsoft.com/office/drawing/2014/main" id="{FCCAB8AE-2415-AA4C-882F-B49449294CAB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</p:grpSp>
        <p:grpSp>
          <p:nvGrpSpPr>
            <p:cNvPr id="369" name="Group 368">
              <a:extLst>
                <a:ext uri="{FF2B5EF4-FFF2-40B4-BE49-F238E27FC236}">
                  <a16:creationId xmlns:a16="http://schemas.microsoft.com/office/drawing/2014/main" id="{64EB6510-CD24-3A4B-9B3C-FBB3E6E4BF17}"/>
                </a:ext>
              </a:extLst>
            </p:cNvPr>
            <p:cNvGrpSpPr/>
            <p:nvPr/>
          </p:nvGrpSpPr>
          <p:grpSpPr>
            <a:xfrm>
              <a:off x="1192715" y="4866232"/>
              <a:ext cx="1685581" cy="1657346"/>
              <a:chOff x="924764" y="3495095"/>
              <a:chExt cx="1685581" cy="1657346"/>
            </a:xfrm>
          </p:grpSpPr>
          <p:grpSp>
            <p:nvGrpSpPr>
              <p:cNvPr id="370" name="Group 369">
                <a:extLst>
                  <a:ext uri="{FF2B5EF4-FFF2-40B4-BE49-F238E27FC236}">
                    <a16:creationId xmlns:a16="http://schemas.microsoft.com/office/drawing/2014/main" id="{ADE14B91-76CD-064D-A7F4-C5106066561C}"/>
                  </a:ext>
                </a:extLst>
              </p:cNvPr>
              <p:cNvGrpSpPr/>
              <p:nvPr/>
            </p:nvGrpSpPr>
            <p:grpSpPr>
              <a:xfrm>
                <a:off x="924764" y="3495095"/>
                <a:ext cx="1685581" cy="1657346"/>
                <a:chOff x="3408770" y="773145"/>
                <a:chExt cx="4969648" cy="4797359"/>
              </a:xfrm>
            </p:grpSpPr>
            <p:sp>
              <p:nvSpPr>
                <p:cNvPr id="427" name="Freeform 426">
                  <a:extLst>
                    <a:ext uri="{FF2B5EF4-FFF2-40B4-BE49-F238E27FC236}">
                      <a16:creationId xmlns:a16="http://schemas.microsoft.com/office/drawing/2014/main" id="{2CCDF5F0-32F0-5B43-8433-7C63F500D871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28" name="Freeform 427">
                  <a:extLst>
                    <a:ext uri="{FF2B5EF4-FFF2-40B4-BE49-F238E27FC236}">
                      <a16:creationId xmlns:a16="http://schemas.microsoft.com/office/drawing/2014/main" id="{851E62C9-B2F5-BD45-AE5E-FC30A2C94878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29" name="Freeform 428">
                  <a:extLst>
                    <a:ext uri="{FF2B5EF4-FFF2-40B4-BE49-F238E27FC236}">
                      <a16:creationId xmlns:a16="http://schemas.microsoft.com/office/drawing/2014/main" id="{DAD8AF77-1569-694C-99B5-8B01E2528C0C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30" name="Freeform 429">
                  <a:extLst>
                    <a:ext uri="{FF2B5EF4-FFF2-40B4-BE49-F238E27FC236}">
                      <a16:creationId xmlns:a16="http://schemas.microsoft.com/office/drawing/2014/main" id="{F939586C-606F-A942-B455-26B212791246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31" name="Freeform 430">
                  <a:extLst>
                    <a:ext uri="{FF2B5EF4-FFF2-40B4-BE49-F238E27FC236}">
                      <a16:creationId xmlns:a16="http://schemas.microsoft.com/office/drawing/2014/main" id="{516DDCA6-9C9A-E34A-ACD5-A4624C367295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32" name="Freeform 431">
                  <a:extLst>
                    <a:ext uri="{FF2B5EF4-FFF2-40B4-BE49-F238E27FC236}">
                      <a16:creationId xmlns:a16="http://schemas.microsoft.com/office/drawing/2014/main" id="{FA9FEED5-9716-2143-899A-5AD2DCF3A4E5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33" name="Freeform 432">
                  <a:extLst>
                    <a:ext uri="{FF2B5EF4-FFF2-40B4-BE49-F238E27FC236}">
                      <a16:creationId xmlns:a16="http://schemas.microsoft.com/office/drawing/2014/main" id="{99AF8E58-C710-D748-BDE2-96396A291F38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4" name="Freeform 433">
                  <a:extLst>
                    <a:ext uri="{FF2B5EF4-FFF2-40B4-BE49-F238E27FC236}">
                      <a16:creationId xmlns:a16="http://schemas.microsoft.com/office/drawing/2014/main" id="{B267A957-6BAE-C047-8813-92EACCC7C327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35" name="Freeform 434">
                  <a:extLst>
                    <a:ext uri="{FF2B5EF4-FFF2-40B4-BE49-F238E27FC236}">
                      <a16:creationId xmlns:a16="http://schemas.microsoft.com/office/drawing/2014/main" id="{87157EFC-11E8-6349-A6BE-8C9A0B78939C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36" name="Freeform 435">
                  <a:extLst>
                    <a:ext uri="{FF2B5EF4-FFF2-40B4-BE49-F238E27FC236}">
                      <a16:creationId xmlns:a16="http://schemas.microsoft.com/office/drawing/2014/main" id="{65C4C90F-B4A1-FE47-A5D1-A51EE3C8ED33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sp>
            <p:nvSpPr>
              <p:cNvPr id="371" name="Oval 370">
                <a:extLst>
                  <a:ext uri="{FF2B5EF4-FFF2-40B4-BE49-F238E27FC236}">
                    <a16:creationId xmlns:a16="http://schemas.microsoft.com/office/drawing/2014/main" id="{37FD4D3B-1BA4-C04C-AE16-E13A9F8EA267}"/>
                  </a:ext>
                </a:extLst>
              </p:cNvPr>
              <p:cNvSpPr/>
              <p:nvPr/>
            </p:nvSpPr>
            <p:spPr>
              <a:xfrm>
                <a:off x="1427114" y="4017599"/>
                <a:ext cx="691965" cy="727860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 sz="2400" dirty="0"/>
              </a:p>
            </p:txBody>
          </p:sp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741EFA6D-C33E-D843-9E0E-77031F65D1A8}"/>
                  </a:ext>
                </a:extLst>
              </p:cNvPr>
              <p:cNvGrpSpPr/>
              <p:nvPr/>
            </p:nvGrpSpPr>
            <p:grpSpPr>
              <a:xfrm>
                <a:off x="1194587" y="4698234"/>
                <a:ext cx="396261" cy="399251"/>
                <a:chOff x="3408770" y="773145"/>
                <a:chExt cx="4969648" cy="4797359"/>
              </a:xfrm>
            </p:grpSpPr>
            <p:sp>
              <p:nvSpPr>
                <p:cNvPr id="417" name="Freeform 416">
                  <a:extLst>
                    <a:ext uri="{FF2B5EF4-FFF2-40B4-BE49-F238E27FC236}">
                      <a16:creationId xmlns:a16="http://schemas.microsoft.com/office/drawing/2014/main" id="{0CC09AB4-5AA4-4946-973F-52142ABF4E51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8" name="Freeform 417">
                  <a:extLst>
                    <a:ext uri="{FF2B5EF4-FFF2-40B4-BE49-F238E27FC236}">
                      <a16:creationId xmlns:a16="http://schemas.microsoft.com/office/drawing/2014/main" id="{0BF29B1A-B5AE-9347-9147-266526A2C449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19" name="Freeform 418">
                  <a:extLst>
                    <a:ext uri="{FF2B5EF4-FFF2-40B4-BE49-F238E27FC236}">
                      <a16:creationId xmlns:a16="http://schemas.microsoft.com/office/drawing/2014/main" id="{42246C5F-EA39-994C-846C-07B47EBD56D7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20" name="Freeform 419">
                  <a:extLst>
                    <a:ext uri="{FF2B5EF4-FFF2-40B4-BE49-F238E27FC236}">
                      <a16:creationId xmlns:a16="http://schemas.microsoft.com/office/drawing/2014/main" id="{ADA7589C-51B2-5A4C-BECC-466752484EC7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21" name="Freeform 420">
                  <a:extLst>
                    <a:ext uri="{FF2B5EF4-FFF2-40B4-BE49-F238E27FC236}">
                      <a16:creationId xmlns:a16="http://schemas.microsoft.com/office/drawing/2014/main" id="{77C83ECE-AA58-8240-87D8-F15B54662F88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22" name="Freeform 421">
                  <a:extLst>
                    <a:ext uri="{FF2B5EF4-FFF2-40B4-BE49-F238E27FC236}">
                      <a16:creationId xmlns:a16="http://schemas.microsoft.com/office/drawing/2014/main" id="{8148796D-29E1-4347-8156-85E50CC22E51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23" name="Freeform 422">
                  <a:extLst>
                    <a:ext uri="{FF2B5EF4-FFF2-40B4-BE49-F238E27FC236}">
                      <a16:creationId xmlns:a16="http://schemas.microsoft.com/office/drawing/2014/main" id="{FD261282-B36B-934A-AB97-E08C0E485CE7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4" name="Freeform 423">
                  <a:extLst>
                    <a:ext uri="{FF2B5EF4-FFF2-40B4-BE49-F238E27FC236}">
                      <a16:creationId xmlns:a16="http://schemas.microsoft.com/office/drawing/2014/main" id="{6E194676-CF2A-0843-9BC6-8A054B397908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25" name="Freeform 424">
                  <a:extLst>
                    <a:ext uri="{FF2B5EF4-FFF2-40B4-BE49-F238E27FC236}">
                      <a16:creationId xmlns:a16="http://schemas.microsoft.com/office/drawing/2014/main" id="{607C5F76-EA5D-AD41-B70C-47081BBFE48D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26" name="Freeform 425">
                  <a:extLst>
                    <a:ext uri="{FF2B5EF4-FFF2-40B4-BE49-F238E27FC236}">
                      <a16:creationId xmlns:a16="http://schemas.microsoft.com/office/drawing/2014/main" id="{85AAC5A0-4F30-984C-8371-9A8FDA071F8D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02813A67-FB4D-724E-AB47-923B7A69EA37}"/>
                  </a:ext>
                </a:extLst>
              </p:cNvPr>
              <p:cNvGrpSpPr/>
              <p:nvPr/>
            </p:nvGrpSpPr>
            <p:grpSpPr>
              <a:xfrm>
                <a:off x="982714" y="3984556"/>
                <a:ext cx="396261" cy="399251"/>
                <a:chOff x="3408770" y="773145"/>
                <a:chExt cx="4969648" cy="4797359"/>
              </a:xfrm>
            </p:grpSpPr>
            <p:sp>
              <p:nvSpPr>
                <p:cNvPr id="407" name="Freeform 406">
                  <a:extLst>
                    <a:ext uri="{FF2B5EF4-FFF2-40B4-BE49-F238E27FC236}">
                      <a16:creationId xmlns:a16="http://schemas.microsoft.com/office/drawing/2014/main" id="{44EC1492-178A-AB41-B7BF-B791711275D3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08" name="Freeform 407">
                  <a:extLst>
                    <a:ext uri="{FF2B5EF4-FFF2-40B4-BE49-F238E27FC236}">
                      <a16:creationId xmlns:a16="http://schemas.microsoft.com/office/drawing/2014/main" id="{E3CE8180-D17B-5E4B-ACDA-D10C64E62D69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09" name="Freeform 408">
                  <a:extLst>
                    <a:ext uri="{FF2B5EF4-FFF2-40B4-BE49-F238E27FC236}">
                      <a16:creationId xmlns:a16="http://schemas.microsoft.com/office/drawing/2014/main" id="{6A9F19B7-E3E5-BF4F-B7E7-CA6C850811AE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0" name="Freeform 409">
                  <a:extLst>
                    <a:ext uri="{FF2B5EF4-FFF2-40B4-BE49-F238E27FC236}">
                      <a16:creationId xmlns:a16="http://schemas.microsoft.com/office/drawing/2014/main" id="{2D6775C3-8FF9-554F-94C6-29B468FCA7AD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11" name="Freeform 410">
                  <a:extLst>
                    <a:ext uri="{FF2B5EF4-FFF2-40B4-BE49-F238E27FC236}">
                      <a16:creationId xmlns:a16="http://schemas.microsoft.com/office/drawing/2014/main" id="{0C7D0F6C-1E57-B343-A330-37CD64396F94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2" name="Freeform 411">
                  <a:extLst>
                    <a:ext uri="{FF2B5EF4-FFF2-40B4-BE49-F238E27FC236}">
                      <a16:creationId xmlns:a16="http://schemas.microsoft.com/office/drawing/2014/main" id="{5E2892B5-A371-8A4A-A866-9380F3E3B318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13" name="Freeform 412">
                  <a:extLst>
                    <a:ext uri="{FF2B5EF4-FFF2-40B4-BE49-F238E27FC236}">
                      <a16:creationId xmlns:a16="http://schemas.microsoft.com/office/drawing/2014/main" id="{C4DFC7A2-5511-B844-9597-F34A457103AB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4" name="Freeform 413">
                  <a:extLst>
                    <a:ext uri="{FF2B5EF4-FFF2-40B4-BE49-F238E27FC236}">
                      <a16:creationId xmlns:a16="http://schemas.microsoft.com/office/drawing/2014/main" id="{DBB85CDE-F140-D540-A91E-DCD37CE89167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15" name="Freeform 414">
                  <a:extLst>
                    <a:ext uri="{FF2B5EF4-FFF2-40B4-BE49-F238E27FC236}">
                      <a16:creationId xmlns:a16="http://schemas.microsoft.com/office/drawing/2014/main" id="{96A476F7-7C87-0248-8879-D2A3ABF14777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6" name="Freeform 415">
                  <a:extLst>
                    <a:ext uri="{FF2B5EF4-FFF2-40B4-BE49-F238E27FC236}">
                      <a16:creationId xmlns:a16="http://schemas.microsoft.com/office/drawing/2014/main" id="{3B97BE6D-8CF9-834B-82C2-AC6296659479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A8F14F47-C97F-8249-8B01-1129F8F37E54}"/>
                  </a:ext>
                </a:extLst>
              </p:cNvPr>
              <p:cNvGrpSpPr/>
              <p:nvPr/>
            </p:nvGrpSpPr>
            <p:grpSpPr>
              <a:xfrm>
                <a:off x="1573729" y="3560809"/>
                <a:ext cx="396261" cy="399251"/>
                <a:chOff x="3408770" y="773145"/>
                <a:chExt cx="4969648" cy="4797359"/>
              </a:xfrm>
            </p:grpSpPr>
            <p:sp>
              <p:nvSpPr>
                <p:cNvPr id="397" name="Freeform 396">
                  <a:extLst>
                    <a:ext uri="{FF2B5EF4-FFF2-40B4-BE49-F238E27FC236}">
                      <a16:creationId xmlns:a16="http://schemas.microsoft.com/office/drawing/2014/main" id="{D7D84EB2-DA12-F945-B26F-20E65C0867CA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98" name="Freeform 397">
                  <a:extLst>
                    <a:ext uri="{FF2B5EF4-FFF2-40B4-BE49-F238E27FC236}">
                      <a16:creationId xmlns:a16="http://schemas.microsoft.com/office/drawing/2014/main" id="{EE5691E4-EB99-534A-8F7F-DC06BB5D71FB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99" name="Freeform 398">
                  <a:extLst>
                    <a:ext uri="{FF2B5EF4-FFF2-40B4-BE49-F238E27FC236}">
                      <a16:creationId xmlns:a16="http://schemas.microsoft.com/office/drawing/2014/main" id="{5129722D-B1C7-534E-9E7B-3C7856582DEF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00" name="Freeform 399">
                  <a:extLst>
                    <a:ext uri="{FF2B5EF4-FFF2-40B4-BE49-F238E27FC236}">
                      <a16:creationId xmlns:a16="http://schemas.microsoft.com/office/drawing/2014/main" id="{5041FAE5-79E8-534A-8D2B-F6BF8D21D83C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01" name="Freeform 400">
                  <a:extLst>
                    <a:ext uri="{FF2B5EF4-FFF2-40B4-BE49-F238E27FC236}">
                      <a16:creationId xmlns:a16="http://schemas.microsoft.com/office/drawing/2014/main" id="{0F9693E3-5BA4-A840-B75B-53A292FD335E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02" name="Freeform 401">
                  <a:extLst>
                    <a:ext uri="{FF2B5EF4-FFF2-40B4-BE49-F238E27FC236}">
                      <a16:creationId xmlns:a16="http://schemas.microsoft.com/office/drawing/2014/main" id="{C4A58DAF-83B9-4C45-A646-4958711198E8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03" name="Freeform 402">
                  <a:extLst>
                    <a:ext uri="{FF2B5EF4-FFF2-40B4-BE49-F238E27FC236}">
                      <a16:creationId xmlns:a16="http://schemas.microsoft.com/office/drawing/2014/main" id="{2554626F-B0C9-EC4B-8497-1B0DD8078BBC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04" name="Freeform 403">
                  <a:extLst>
                    <a:ext uri="{FF2B5EF4-FFF2-40B4-BE49-F238E27FC236}">
                      <a16:creationId xmlns:a16="http://schemas.microsoft.com/office/drawing/2014/main" id="{4D171EEA-86A0-B543-B047-23DDA763555F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405" name="Freeform 404">
                  <a:extLst>
                    <a:ext uri="{FF2B5EF4-FFF2-40B4-BE49-F238E27FC236}">
                      <a16:creationId xmlns:a16="http://schemas.microsoft.com/office/drawing/2014/main" id="{4EFD2D4C-3015-9F4D-9CAA-FE3BED05E657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06" name="Freeform 405">
                  <a:extLst>
                    <a:ext uri="{FF2B5EF4-FFF2-40B4-BE49-F238E27FC236}">
                      <a16:creationId xmlns:a16="http://schemas.microsoft.com/office/drawing/2014/main" id="{80AF0210-FE45-0643-B559-80B4696558AA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9D0D66D1-E8BD-254E-9D02-8A94F595B677}"/>
                  </a:ext>
                </a:extLst>
              </p:cNvPr>
              <p:cNvGrpSpPr/>
              <p:nvPr/>
            </p:nvGrpSpPr>
            <p:grpSpPr>
              <a:xfrm>
                <a:off x="2164743" y="3973404"/>
                <a:ext cx="396261" cy="399251"/>
                <a:chOff x="3408770" y="773145"/>
                <a:chExt cx="4969648" cy="4797359"/>
              </a:xfrm>
            </p:grpSpPr>
            <p:sp>
              <p:nvSpPr>
                <p:cNvPr id="387" name="Freeform 386">
                  <a:extLst>
                    <a:ext uri="{FF2B5EF4-FFF2-40B4-BE49-F238E27FC236}">
                      <a16:creationId xmlns:a16="http://schemas.microsoft.com/office/drawing/2014/main" id="{ADE4161F-EA47-3442-B7DC-9E57F0F85371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8" name="Freeform 387">
                  <a:extLst>
                    <a:ext uri="{FF2B5EF4-FFF2-40B4-BE49-F238E27FC236}">
                      <a16:creationId xmlns:a16="http://schemas.microsoft.com/office/drawing/2014/main" id="{52080F25-C5FE-9549-BD68-17656D9E2A5A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89" name="Freeform 388">
                  <a:extLst>
                    <a:ext uri="{FF2B5EF4-FFF2-40B4-BE49-F238E27FC236}">
                      <a16:creationId xmlns:a16="http://schemas.microsoft.com/office/drawing/2014/main" id="{9FA146E5-015E-AD4F-92C9-50C7D3DF01EF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90" name="Freeform 389">
                  <a:extLst>
                    <a:ext uri="{FF2B5EF4-FFF2-40B4-BE49-F238E27FC236}">
                      <a16:creationId xmlns:a16="http://schemas.microsoft.com/office/drawing/2014/main" id="{036652E3-4CF4-8149-8CD0-1C774445CC37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91" name="Freeform 390">
                  <a:extLst>
                    <a:ext uri="{FF2B5EF4-FFF2-40B4-BE49-F238E27FC236}">
                      <a16:creationId xmlns:a16="http://schemas.microsoft.com/office/drawing/2014/main" id="{79FF25EF-F1A4-8149-A76B-DB6D8D16E332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92" name="Freeform 391">
                  <a:extLst>
                    <a:ext uri="{FF2B5EF4-FFF2-40B4-BE49-F238E27FC236}">
                      <a16:creationId xmlns:a16="http://schemas.microsoft.com/office/drawing/2014/main" id="{D71CCC17-BD04-5F48-BCEB-5C590CA5EF9F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93" name="Freeform 392">
                  <a:extLst>
                    <a:ext uri="{FF2B5EF4-FFF2-40B4-BE49-F238E27FC236}">
                      <a16:creationId xmlns:a16="http://schemas.microsoft.com/office/drawing/2014/main" id="{861D588C-F1C6-734E-9C3C-83D6EE452D0B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94" name="Freeform 393">
                  <a:extLst>
                    <a:ext uri="{FF2B5EF4-FFF2-40B4-BE49-F238E27FC236}">
                      <a16:creationId xmlns:a16="http://schemas.microsoft.com/office/drawing/2014/main" id="{54E28BFD-FBA3-2B43-A72A-4CA95F0A084D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95" name="Freeform 394">
                  <a:extLst>
                    <a:ext uri="{FF2B5EF4-FFF2-40B4-BE49-F238E27FC236}">
                      <a16:creationId xmlns:a16="http://schemas.microsoft.com/office/drawing/2014/main" id="{29087246-6173-3249-B203-447862139F39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96" name="Freeform 395">
                  <a:extLst>
                    <a:ext uri="{FF2B5EF4-FFF2-40B4-BE49-F238E27FC236}">
                      <a16:creationId xmlns:a16="http://schemas.microsoft.com/office/drawing/2014/main" id="{D77A4FD2-60A5-064C-8C78-E1280A43D35A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C7A00C31-4D6D-9D40-A77A-9DCC893C47BD}"/>
                  </a:ext>
                </a:extLst>
              </p:cNvPr>
              <p:cNvGrpSpPr/>
              <p:nvPr/>
            </p:nvGrpSpPr>
            <p:grpSpPr>
              <a:xfrm>
                <a:off x="1930567" y="4687082"/>
                <a:ext cx="396261" cy="399251"/>
                <a:chOff x="3408770" y="773145"/>
                <a:chExt cx="4969648" cy="4797359"/>
              </a:xfrm>
            </p:grpSpPr>
            <p:sp>
              <p:nvSpPr>
                <p:cNvPr id="377" name="Freeform 376">
                  <a:extLst>
                    <a:ext uri="{FF2B5EF4-FFF2-40B4-BE49-F238E27FC236}">
                      <a16:creationId xmlns:a16="http://schemas.microsoft.com/office/drawing/2014/main" id="{6DD6E725-B998-6845-9DD0-E737F8332903}"/>
                    </a:ext>
                  </a:extLst>
                </p:cNvPr>
                <p:cNvSpPr/>
                <p:nvPr/>
              </p:nvSpPr>
              <p:spPr>
                <a:xfrm>
                  <a:off x="5168852" y="773145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78" name="Freeform 377">
                  <a:extLst>
                    <a:ext uri="{FF2B5EF4-FFF2-40B4-BE49-F238E27FC236}">
                      <a16:creationId xmlns:a16="http://schemas.microsoft.com/office/drawing/2014/main" id="{7CCB96F9-2BB0-B240-9946-093D4B4E7575}"/>
                    </a:ext>
                  </a:extLst>
                </p:cNvPr>
                <p:cNvSpPr/>
                <p:nvPr/>
              </p:nvSpPr>
              <p:spPr>
                <a:xfrm rot="2160000">
                  <a:off x="6572408" y="1886272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40" rIns="115450" bIns="97839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79" name="Freeform 378">
                  <a:extLst>
                    <a:ext uri="{FF2B5EF4-FFF2-40B4-BE49-F238E27FC236}">
                      <a16:creationId xmlns:a16="http://schemas.microsoft.com/office/drawing/2014/main" id="{0DBB80ED-F646-8949-A3F4-A708909E411A}"/>
                    </a:ext>
                  </a:extLst>
                </p:cNvPr>
                <p:cNvSpPr/>
                <p:nvPr/>
              </p:nvSpPr>
              <p:spPr>
                <a:xfrm>
                  <a:off x="6928935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0" name="Freeform 379">
                  <a:extLst>
                    <a:ext uri="{FF2B5EF4-FFF2-40B4-BE49-F238E27FC236}">
                      <a16:creationId xmlns:a16="http://schemas.microsoft.com/office/drawing/2014/main" id="{76158896-5FCF-134F-B40B-BA37EFC3B764}"/>
                    </a:ext>
                  </a:extLst>
                </p:cNvPr>
                <p:cNvSpPr/>
                <p:nvPr/>
              </p:nvSpPr>
              <p:spPr>
                <a:xfrm rot="17280000">
                  <a:off x="7128480" y="3556252"/>
                  <a:ext cx="384832" cy="489201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49" tIns="97840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81" name="Freeform 380">
                  <a:extLst>
                    <a:ext uri="{FF2B5EF4-FFF2-40B4-BE49-F238E27FC236}">
                      <a16:creationId xmlns:a16="http://schemas.microsoft.com/office/drawing/2014/main" id="{CC375250-BDAD-2045-8CFB-2C9E02E05CD1}"/>
                    </a:ext>
                  </a:extLst>
                </p:cNvPr>
                <p:cNvSpPr/>
                <p:nvPr/>
              </p:nvSpPr>
              <p:spPr>
                <a:xfrm>
                  <a:off x="6256643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2" name="Freeform 381">
                  <a:extLst>
                    <a:ext uri="{FF2B5EF4-FFF2-40B4-BE49-F238E27FC236}">
                      <a16:creationId xmlns:a16="http://schemas.microsoft.com/office/drawing/2014/main" id="{043EAFD0-DD06-674F-9F16-1E44C23485CB}"/>
                    </a:ext>
                  </a:extLst>
                </p:cNvPr>
                <p:cNvSpPr/>
                <p:nvPr/>
              </p:nvSpPr>
              <p:spPr>
                <a:xfrm rot="21600000">
                  <a:off x="5712069" y="4601162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40" rIns="1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83" name="Freeform 382">
                  <a:extLst>
                    <a:ext uri="{FF2B5EF4-FFF2-40B4-BE49-F238E27FC236}">
                      <a16:creationId xmlns:a16="http://schemas.microsoft.com/office/drawing/2014/main" id="{4AA0551E-44ED-C544-BAB7-D698488B8627}"/>
                    </a:ext>
                  </a:extLst>
                </p:cNvPr>
                <p:cNvSpPr/>
                <p:nvPr/>
              </p:nvSpPr>
              <p:spPr>
                <a:xfrm>
                  <a:off x="4081061" y="4121021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3">
                  <a:scrgbClr r="0" g="0" b="0"/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84" name="Freeform 383">
                  <a:extLst>
                    <a:ext uri="{FF2B5EF4-FFF2-40B4-BE49-F238E27FC236}">
                      <a16:creationId xmlns:a16="http://schemas.microsoft.com/office/drawing/2014/main" id="{406C6FAD-7247-CA47-A892-EBFE8749E035}"/>
                    </a:ext>
                  </a:extLst>
                </p:cNvPr>
                <p:cNvSpPr/>
                <p:nvPr/>
              </p:nvSpPr>
              <p:spPr>
                <a:xfrm rot="25920000">
                  <a:off x="4280606" y="3576970"/>
                  <a:ext cx="384833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384832" y="391360"/>
                      </a:moveTo>
                      <a:lnTo>
                        <a:pt x="192416" y="391360"/>
                      </a:lnTo>
                      <a:lnTo>
                        <a:pt x="192416" y="489200"/>
                      </a:lnTo>
                      <a:lnTo>
                        <a:pt x="0" y="244600"/>
                      </a:lnTo>
                      <a:lnTo>
                        <a:pt x="192416" y="0"/>
                      </a:lnTo>
                      <a:lnTo>
                        <a:pt x="192416" y="97840"/>
                      </a:lnTo>
                      <a:lnTo>
                        <a:pt x="384832" y="97840"/>
                      </a:lnTo>
                      <a:lnTo>
                        <a:pt x="384832" y="39136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5450" tIns="97839" rIns="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/>
                </a:p>
              </p:txBody>
            </p:sp>
            <p:sp>
              <p:nvSpPr>
                <p:cNvPr id="385" name="Freeform 384">
                  <a:extLst>
                    <a:ext uri="{FF2B5EF4-FFF2-40B4-BE49-F238E27FC236}">
                      <a16:creationId xmlns:a16="http://schemas.microsoft.com/office/drawing/2014/main" id="{741E1181-8892-AC42-8DB7-61DF3055B1D7}"/>
                    </a:ext>
                  </a:extLst>
                </p:cNvPr>
                <p:cNvSpPr/>
                <p:nvPr/>
              </p:nvSpPr>
              <p:spPr>
                <a:xfrm>
                  <a:off x="3408770" y="2051920"/>
                  <a:ext cx="1449483" cy="1449483"/>
                </a:xfrm>
                <a:custGeom>
                  <a:avLst/>
                  <a:gdLst>
                    <a:gd name="connsiteX0" fmla="*/ 0 w 1449483"/>
                    <a:gd name="connsiteY0" fmla="*/ 724742 h 1449483"/>
                    <a:gd name="connsiteX1" fmla="*/ 724742 w 1449483"/>
                    <a:gd name="connsiteY1" fmla="*/ 0 h 1449483"/>
                    <a:gd name="connsiteX2" fmla="*/ 1449484 w 1449483"/>
                    <a:gd name="connsiteY2" fmla="*/ 724742 h 1449483"/>
                    <a:gd name="connsiteX3" fmla="*/ 724742 w 1449483"/>
                    <a:gd name="connsiteY3" fmla="*/ 1449484 h 1449483"/>
                    <a:gd name="connsiteX4" fmla="*/ 0 w 1449483"/>
                    <a:gd name="connsiteY4" fmla="*/ 724742 h 1449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9483" h="1449483">
                      <a:moveTo>
                        <a:pt x="0" y="724742"/>
                      </a:moveTo>
                      <a:cubicBezTo>
                        <a:pt x="0" y="324478"/>
                        <a:pt x="324478" y="0"/>
                        <a:pt x="724742" y="0"/>
                      </a:cubicBezTo>
                      <a:cubicBezTo>
                        <a:pt x="1125006" y="0"/>
                        <a:pt x="1449484" y="324478"/>
                        <a:pt x="1449484" y="724742"/>
                      </a:cubicBezTo>
                      <a:cubicBezTo>
                        <a:pt x="1449484" y="1125006"/>
                        <a:pt x="1125006" y="1449484"/>
                        <a:pt x="724742" y="1449484"/>
                      </a:cubicBezTo>
                      <a:cubicBezTo>
                        <a:pt x="324478" y="1449484"/>
                        <a:pt x="0" y="1125006"/>
                        <a:pt x="0" y="72474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3">
                  <a:schemeClr val="dk1">
                    <a:shade val="8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1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251642" tIns="251642" rIns="251642" bIns="251642" numCol="1" spcCol="1270" anchor="ctr" anchorCtr="0">
                  <a:noAutofit/>
                </a:bodyPr>
                <a:lstStyle/>
                <a:p>
                  <a:pPr algn="ctr" defTabSz="1377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altLang="zh-CN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6" name="Freeform 385">
                  <a:extLst>
                    <a:ext uri="{FF2B5EF4-FFF2-40B4-BE49-F238E27FC236}">
                      <a16:creationId xmlns:a16="http://schemas.microsoft.com/office/drawing/2014/main" id="{22A9A6AF-E1D6-5D43-9DEB-340D5031C192}"/>
                    </a:ext>
                  </a:extLst>
                </p:cNvPr>
                <p:cNvSpPr/>
                <p:nvPr/>
              </p:nvSpPr>
              <p:spPr>
                <a:xfrm rot="19440000">
                  <a:off x="4812325" y="1899075"/>
                  <a:ext cx="384832" cy="489200"/>
                </a:xfrm>
                <a:custGeom>
                  <a:avLst/>
                  <a:gdLst>
                    <a:gd name="connsiteX0" fmla="*/ 0 w 384832"/>
                    <a:gd name="connsiteY0" fmla="*/ 97840 h 489200"/>
                    <a:gd name="connsiteX1" fmla="*/ 192416 w 384832"/>
                    <a:gd name="connsiteY1" fmla="*/ 97840 h 489200"/>
                    <a:gd name="connsiteX2" fmla="*/ 192416 w 384832"/>
                    <a:gd name="connsiteY2" fmla="*/ 0 h 489200"/>
                    <a:gd name="connsiteX3" fmla="*/ 384832 w 384832"/>
                    <a:gd name="connsiteY3" fmla="*/ 244600 h 489200"/>
                    <a:gd name="connsiteX4" fmla="*/ 192416 w 384832"/>
                    <a:gd name="connsiteY4" fmla="*/ 489200 h 489200"/>
                    <a:gd name="connsiteX5" fmla="*/ 192416 w 384832"/>
                    <a:gd name="connsiteY5" fmla="*/ 391360 h 489200"/>
                    <a:gd name="connsiteX6" fmla="*/ 0 w 384832"/>
                    <a:gd name="connsiteY6" fmla="*/ 391360 h 489200"/>
                    <a:gd name="connsiteX7" fmla="*/ 0 w 384832"/>
                    <a:gd name="connsiteY7" fmla="*/ 97840 h 48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4832" h="489200">
                      <a:moveTo>
                        <a:pt x="0" y="97840"/>
                      </a:moveTo>
                      <a:lnTo>
                        <a:pt x="192416" y="97840"/>
                      </a:lnTo>
                      <a:lnTo>
                        <a:pt x="192416" y="0"/>
                      </a:lnTo>
                      <a:lnTo>
                        <a:pt x="384832" y="244600"/>
                      </a:lnTo>
                      <a:lnTo>
                        <a:pt x="192416" y="489200"/>
                      </a:lnTo>
                      <a:lnTo>
                        <a:pt x="192416" y="391360"/>
                      </a:lnTo>
                      <a:lnTo>
                        <a:pt x="0" y="391360"/>
                      </a:lnTo>
                      <a:lnTo>
                        <a:pt x="0" y="9784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dk1">
                    <a:tint val="6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-1" tIns="97839" rIns="115450" bIns="97840" numCol="1" spcCol="1270" anchor="ctr" anchorCtr="0">
                  <a:noAutofit/>
                </a:bodyPr>
                <a:lstStyle/>
                <a:p>
                  <a:pPr marL="0" lvl="0" indent="0" algn="ctr" defTabSz="9334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endParaRPr lang="en-US" sz="2100" kern="1200" dirty="0"/>
                </a:p>
              </p:txBody>
            </p:sp>
          </p:grpSp>
        </p:grp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F114F5F1-94D0-454F-B50D-6D60DAEC9F9E}"/>
                </a:ext>
              </a:extLst>
            </p:cNvPr>
            <p:cNvSpPr txBox="1"/>
            <p:nvPr/>
          </p:nvSpPr>
          <p:spPr>
            <a:xfrm>
              <a:off x="811531" y="2495453"/>
              <a:ext cx="66556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4400" dirty="0"/>
                <a:t>∞</a:t>
              </a:r>
            </a:p>
          </p:txBody>
        </p: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CAA8FD9E-3784-0B45-B6EE-A3CEF37F6A72}"/>
                </a:ext>
              </a:extLst>
            </p:cNvPr>
            <p:cNvSpPr txBox="1"/>
            <p:nvPr/>
          </p:nvSpPr>
          <p:spPr>
            <a:xfrm>
              <a:off x="3231346" y="767014"/>
              <a:ext cx="66556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4400" dirty="0">
                  <a:solidFill>
                    <a:srgbClr val="0070C0"/>
                  </a:solidFill>
                </a:rPr>
                <a:t>∞</a:t>
              </a:r>
            </a:p>
          </p:txBody>
        </p:sp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3218220E-E86E-514C-80DA-6F59980D36A1}"/>
                </a:ext>
              </a:extLst>
            </p:cNvPr>
            <p:cNvSpPr txBox="1"/>
            <p:nvPr/>
          </p:nvSpPr>
          <p:spPr>
            <a:xfrm>
              <a:off x="5640009" y="2484301"/>
              <a:ext cx="66556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4400" dirty="0">
                  <a:solidFill>
                    <a:srgbClr val="FF0000"/>
                  </a:solidFill>
                </a:rPr>
                <a:t>∞</a:t>
              </a:r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552D8274-135E-4D47-82A0-76726D96AACF}"/>
                </a:ext>
              </a:extLst>
            </p:cNvPr>
            <p:cNvSpPr txBox="1"/>
            <p:nvPr/>
          </p:nvSpPr>
          <p:spPr>
            <a:xfrm>
              <a:off x="4703307" y="5339013"/>
              <a:ext cx="66556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4400" dirty="0">
                  <a:solidFill>
                    <a:srgbClr val="FFC000"/>
                  </a:solidFill>
                </a:rPr>
                <a:t>∞</a:t>
              </a:r>
            </a:p>
          </p:txBody>
        </p:sp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3432DEF6-51A5-1E4C-9FFE-3B658833B378}"/>
                </a:ext>
              </a:extLst>
            </p:cNvPr>
            <p:cNvSpPr txBox="1"/>
            <p:nvPr/>
          </p:nvSpPr>
          <p:spPr>
            <a:xfrm>
              <a:off x="1725932" y="5361315"/>
              <a:ext cx="66556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4400" dirty="0">
                  <a:solidFill>
                    <a:schemeClr val="bg1"/>
                  </a:solidFill>
                </a:rPr>
                <a:t>∞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4EA7612-ED6B-164A-9483-EA257EB97E68}"/>
              </a:ext>
            </a:extLst>
          </p:cNvPr>
          <p:cNvSpPr txBox="1"/>
          <p:nvPr/>
        </p:nvSpPr>
        <p:spPr>
          <a:xfrm>
            <a:off x="7206789" y="2105561"/>
            <a:ext cx="124425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16600" dirty="0"/>
              <a:t>≈</a:t>
            </a:r>
            <a:endParaRPr lang="en-CN" sz="13800" dirty="0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67704D9-1EFD-8E4C-B61D-FC6FAF3FE8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15401" r="22933"/>
          <a:stretch/>
        </p:blipFill>
        <p:spPr>
          <a:xfrm>
            <a:off x="8744211" y="1727200"/>
            <a:ext cx="3156135" cy="340360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9B868EED-AABB-D749-B574-EA8252ACF7FC}"/>
              </a:ext>
            </a:extLst>
          </p:cNvPr>
          <p:cNvSpPr txBox="1"/>
          <p:nvPr/>
        </p:nvSpPr>
        <p:spPr>
          <a:xfrm>
            <a:off x="8542592" y="5388736"/>
            <a:ext cx="3559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dirty="0"/>
              <a:t> （</a:t>
            </a:r>
            <a:r>
              <a:rPr lang="en-US" altLang="zh-CN" sz="4800" dirty="0"/>
              <a:t>Real</a:t>
            </a:r>
            <a:r>
              <a:rPr lang="zh-CN" altLang="en-US" sz="4800" dirty="0"/>
              <a:t> </a:t>
            </a:r>
            <a:r>
              <a:rPr lang="en-CN" altLang="zh-CN" sz="4800" dirty="0"/>
              <a:t>m</a:t>
            </a:r>
            <a:r>
              <a:rPr lang="en-CN" sz="4800" dirty="0"/>
              <a:t>e</a:t>
            </a:r>
            <a:r>
              <a:rPr lang="zh-CN" altLang="en-US" sz="4800" dirty="0"/>
              <a:t>）</a:t>
            </a:r>
            <a:endParaRPr lang="en-CN" sz="4800" dirty="0"/>
          </a:p>
        </p:txBody>
      </p:sp>
    </p:spTree>
    <p:extLst>
      <p:ext uri="{BB962C8B-B14F-4D97-AF65-F5344CB8AC3E}">
        <p14:creationId xmlns:p14="http://schemas.microsoft.com/office/powerpoint/2010/main" val="21928250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4A92D212-4398-0849-B51F-70BB03CC25C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Truth</a:t>
            </a:r>
          </a:p>
          <a:p>
            <a:pPr algn="ctr"/>
            <a:r>
              <a:rPr lang="en-US" altLang="zh-CN" sz="2400" dirty="0"/>
              <a:t>of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economy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EAF99D4-311C-4248-83F9-2DDB177807CB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364" name="Freeform 363">
              <a:extLst>
                <a:ext uri="{FF2B5EF4-FFF2-40B4-BE49-F238E27FC236}">
                  <a16:creationId xmlns:a16="http://schemas.microsoft.com/office/drawing/2014/main" id="{B62E6542-B4D5-744E-AD9B-DA053EB19C50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Save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65" name="Freeform 364">
              <a:extLst>
                <a:ext uri="{FF2B5EF4-FFF2-40B4-BE49-F238E27FC236}">
                  <a16:creationId xmlns:a16="http://schemas.microsoft.com/office/drawing/2014/main" id="{F4BD334C-4E35-0947-BBCA-12467DEE3EAD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366" name="Freeform 365">
              <a:extLst>
                <a:ext uri="{FF2B5EF4-FFF2-40B4-BE49-F238E27FC236}">
                  <a16:creationId xmlns:a16="http://schemas.microsoft.com/office/drawing/2014/main" id="{0DA2397A-EFC9-3F4B-8F61-87A697675D4E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1400" kern="1200" dirty="0">
                  <a:solidFill>
                    <a:schemeClr val="bg1"/>
                  </a:solidFill>
                </a:rPr>
                <a:t>Consume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67" name="Freeform 366">
              <a:extLst>
                <a:ext uri="{FF2B5EF4-FFF2-40B4-BE49-F238E27FC236}">
                  <a16:creationId xmlns:a16="http://schemas.microsoft.com/office/drawing/2014/main" id="{F648D365-F500-A24B-8C2C-74645126D86C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368" name="Freeform 367">
              <a:extLst>
                <a:ext uri="{FF2B5EF4-FFF2-40B4-BE49-F238E27FC236}">
                  <a16:creationId xmlns:a16="http://schemas.microsoft.com/office/drawing/2014/main" id="{86BD33C2-35BA-EB41-B1F0-647F8E219FC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People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69" name="Freeform 368">
              <a:extLst>
                <a:ext uri="{FF2B5EF4-FFF2-40B4-BE49-F238E27FC236}">
                  <a16:creationId xmlns:a16="http://schemas.microsoft.com/office/drawing/2014/main" id="{E6E94591-263A-FF40-AE34-306A2793BA2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370" name="Freeform 369">
              <a:extLst>
                <a:ext uri="{FF2B5EF4-FFF2-40B4-BE49-F238E27FC236}">
                  <a16:creationId xmlns:a16="http://schemas.microsoft.com/office/drawing/2014/main" id="{2DA5BCFA-0F9A-8443-BE1B-87F72A3CC18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Use</a:t>
              </a:r>
            </a:p>
          </p:txBody>
        </p:sp>
        <p:sp>
          <p:nvSpPr>
            <p:cNvPr id="371" name="Freeform 370">
              <a:extLst>
                <a:ext uri="{FF2B5EF4-FFF2-40B4-BE49-F238E27FC236}">
                  <a16:creationId xmlns:a16="http://schemas.microsoft.com/office/drawing/2014/main" id="{D20B4F09-F44D-D14D-BA7C-1098A0D4A5B6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372" name="Freeform 371">
              <a:extLst>
                <a:ext uri="{FF2B5EF4-FFF2-40B4-BE49-F238E27FC236}">
                  <a16:creationId xmlns:a16="http://schemas.microsoft.com/office/drawing/2014/main" id="{36E8F89B-1BFD-D14E-8BC5-B67706C5FBEC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dirty="0">
                  <a:solidFill>
                    <a:schemeClr val="bg1"/>
                  </a:solidFill>
                </a:rPr>
                <a:t>Money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73" name="Freeform 372">
              <a:extLst>
                <a:ext uri="{FF2B5EF4-FFF2-40B4-BE49-F238E27FC236}">
                  <a16:creationId xmlns:a16="http://schemas.microsoft.com/office/drawing/2014/main" id="{95D7F017-B481-A24E-835B-05630E853268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885FE2C-2DBA-3946-8167-20A90385EAC0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354" name="Freeform 353">
              <a:extLst>
                <a:ext uri="{FF2B5EF4-FFF2-40B4-BE49-F238E27FC236}">
                  <a16:creationId xmlns:a16="http://schemas.microsoft.com/office/drawing/2014/main" id="{D40BE9FA-B965-954C-B5CD-47B0B5409174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Anyplace where need</a:t>
              </a:r>
            </a:p>
          </p:txBody>
        </p:sp>
        <p:sp>
          <p:nvSpPr>
            <p:cNvPr id="355" name="Freeform 354">
              <a:extLst>
                <a:ext uri="{FF2B5EF4-FFF2-40B4-BE49-F238E27FC236}">
                  <a16:creationId xmlns:a16="http://schemas.microsoft.com/office/drawing/2014/main" id="{37D97F46-926D-134F-93A6-E961555AE74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356" name="Freeform 355">
              <a:extLst>
                <a:ext uri="{FF2B5EF4-FFF2-40B4-BE49-F238E27FC236}">
                  <a16:creationId xmlns:a16="http://schemas.microsoft.com/office/drawing/2014/main" id="{29C951E6-F28E-5744-8992-1F545B123D9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dirty="0">
                  <a:solidFill>
                    <a:schemeClr val="bg1"/>
                  </a:solidFill>
                </a:rPr>
                <a:t>Daily life</a:t>
              </a:r>
            </a:p>
          </p:txBody>
        </p:sp>
        <p:sp>
          <p:nvSpPr>
            <p:cNvPr id="357" name="Freeform 356">
              <a:extLst>
                <a:ext uri="{FF2B5EF4-FFF2-40B4-BE49-F238E27FC236}">
                  <a16:creationId xmlns:a16="http://schemas.microsoft.com/office/drawing/2014/main" id="{DAA80B72-CF62-5841-8756-7EA1063BD3FA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358" name="Freeform 357">
              <a:extLst>
                <a:ext uri="{FF2B5EF4-FFF2-40B4-BE49-F238E27FC236}">
                  <a16:creationId xmlns:a16="http://schemas.microsoft.com/office/drawing/2014/main" id="{4F7AB52F-5184-E548-816D-F1629B87126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Anyone</a:t>
              </a:r>
              <a:endParaRPr lang="en-US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Who could be trusted</a:t>
              </a:r>
            </a:p>
          </p:txBody>
        </p:sp>
        <p:sp>
          <p:nvSpPr>
            <p:cNvPr id="359" name="Freeform 358">
              <a:extLst>
                <a:ext uri="{FF2B5EF4-FFF2-40B4-BE49-F238E27FC236}">
                  <a16:creationId xmlns:a16="http://schemas.microsoft.com/office/drawing/2014/main" id="{85F1279D-CCF9-0C4D-9D01-7B0179E9E6F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360" name="Freeform 359">
              <a:extLst>
                <a:ext uri="{FF2B5EF4-FFF2-40B4-BE49-F238E27FC236}">
                  <a16:creationId xmlns:a16="http://schemas.microsoft.com/office/drawing/2014/main" id="{BBC54E5E-C9E4-7B45-B046-ABD18D539FA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tx1"/>
                  </a:solidFill>
                </a:rPr>
                <a:t>Anytime when need</a:t>
              </a:r>
            </a:p>
          </p:txBody>
        </p:sp>
        <p:sp>
          <p:nvSpPr>
            <p:cNvPr id="361" name="Freeform 360">
              <a:extLst>
                <a:ext uri="{FF2B5EF4-FFF2-40B4-BE49-F238E27FC236}">
                  <a16:creationId xmlns:a16="http://schemas.microsoft.com/office/drawing/2014/main" id="{06902D53-A7DE-1341-B8B3-4F5C04C949E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362" name="Freeform 361">
              <a:extLst>
                <a:ext uri="{FF2B5EF4-FFF2-40B4-BE49-F238E27FC236}">
                  <a16:creationId xmlns:a16="http://schemas.microsoft.com/office/drawing/2014/main" id="{58A284D4-55A0-AD41-ACD1-DBB1F13C57A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Anything could spread value</a:t>
              </a:r>
            </a:p>
          </p:txBody>
        </p:sp>
        <p:sp>
          <p:nvSpPr>
            <p:cNvPr id="363" name="Freeform 362">
              <a:extLst>
                <a:ext uri="{FF2B5EF4-FFF2-40B4-BE49-F238E27FC236}">
                  <a16:creationId xmlns:a16="http://schemas.microsoft.com/office/drawing/2014/main" id="{DE56D076-23A9-544C-8248-94C7D2601F3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824088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43DF74A-54C3-9E42-8636-7AC65019E973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Green</a:t>
            </a:r>
            <a:r>
              <a:rPr lang="en-US" altLang="zh-CN" sz="2000" dirty="0"/>
              <a:t>-tech</a:t>
            </a:r>
          </a:p>
          <a:p>
            <a:pPr algn="ctr"/>
            <a:r>
              <a:rPr lang="en-US" altLang="zh-CN" sz="2000" dirty="0"/>
              <a:t>innovation</a:t>
            </a:r>
          </a:p>
          <a:p>
            <a:pPr algn="ctr"/>
            <a:r>
              <a:rPr lang="en-US" altLang="zh-CN" sz="2000" dirty="0"/>
              <a:t>motivation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E91817D-64DF-8146-97C0-4CA52384691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7510499-9FA9-EC40-839D-B0F1F986405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0518B6E-2751-7A4D-835F-4852FABA7BEC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A590E46-930C-AD4C-9B3A-5ABB7D492AC8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48AD965-BACB-1349-A7C5-D0D9915F466A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FB616B7-49AE-F740-A32A-23F04B5AC25A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CAFD71C-E69C-CF4E-B28D-4DCD77A50CE4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12B758B-C34A-CB45-A8E2-BAE42F18CF7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15216AB-D112-584B-95AF-F7ABBFBD094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20167A0-5173-634D-A63D-631BF4982BD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4276426-82C2-B247-A0AF-A9D8B7A48109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212878B-21D3-0340-8F83-5582C1BDA80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0C1064E-7EBD-F149-A3E6-2406A7065349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Enterprise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grow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112E736-29DC-8148-97A0-646F0A9A3019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39CBBD-41B8-8744-9C23-BA79540ABD8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>
                  <a:solidFill>
                    <a:schemeClr val="bg1"/>
                  </a:solidFill>
                </a:rPr>
                <a:t>Global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>
                  <a:solidFill>
                    <a:schemeClr val="bg1"/>
                  </a:solidFill>
                </a:rPr>
                <a:t>marketing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4DD9B3C-F0C0-0641-AF22-BC404D7963F2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25B4CBE-0E20-6849-8A30-358AA84D94E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>
                  <a:solidFill>
                    <a:schemeClr val="bg1"/>
                  </a:solidFill>
                </a:rPr>
                <a:t>Profit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</a:t>
              </a:r>
              <a:r>
                <a:rPr lang="en-CN" sz="2800" dirty="0">
                  <a:solidFill>
                    <a:schemeClr val="bg1"/>
                  </a:solidFill>
                </a:rPr>
                <a:t>or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>
                  <a:solidFill>
                    <a:schemeClr val="bg1"/>
                  </a:solidFill>
                </a:rPr>
                <a:t>survive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F2ADB71-E2F2-BD46-9560-08824BC61443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A01F4AA-97F1-F443-AFC7-EAEBA1A135E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Leading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Industry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standard</a:t>
              </a:r>
              <a:endParaRPr lang="en-US" altLang="zh-CN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FA07024-67CD-D948-92CB-84E4950873A3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4DE1191-64D6-0E4E-9C60-ED7C6C6DC18E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200" dirty="0">
                  <a:solidFill>
                    <a:schemeClr val="bg1"/>
                  </a:solidFill>
                </a:rPr>
                <a:t>Products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200" dirty="0">
                  <a:solidFill>
                    <a:schemeClr val="bg1"/>
                  </a:solidFill>
                </a:rPr>
                <a:t>sales</a:t>
              </a:r>
              <a:endParaRPr lang="en-US" altLang="zh-CN" sz="44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4D19EF5-A702-054B-8E95-230D79E2D1B9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339732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8145A59-F54E-5442-805A-AB152D5C3DB8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/>
              <a:t>Climate change</a:t>
            </a:r>
          </a:p>
          <a:p>
            <a:pPr algn="ctr"/>
            <a:r>
              <a:rPr lang="en-US" altLang="zh-CN" sz="2400" dirty="0"/>
              <a:t>damage</a:t>
            </a:r>
          </a:p>
          <a:p>
            <a:pPr algn="ctr"/>
            <a:r>
              <a:rPr lang="en-US" altLang="zh-CN" sz="3200" dirty="0"/>
              <a:t>TCM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EC3BC26-6810-5741-AB33-F71BAFDBC2A6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DDA3D9B-72F3-7441-9E5E-13BFC7D49E62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88861F3-2C0B-9E46-B1CA-FAF61F94B4B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1F9BCC8-6D36-A449-BEF6-DCEEE4F6191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E9FD01B-F263-F94E-9B7A-7255956958C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2692F04-5972-E84E-B7E3-7B918BAA433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6955DFD-27A0-0A4B-8C86-748D39C973F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67E33A-9FF4-A342-AAF0-CB0B3854DCAE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4880291-AA28-334E-A20D-ACA6A059B0C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59FA36B-C6AC-2743-848D-4590A1C2366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965D34F-D661-5D44-9606-1AA2ACE04C1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7835C89-3053-5941-8726-263B4BCC0CEF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BD4EFBE-20BB-5443-9E6F-61684BCAF8EA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Human</a:t>
              </a:r>
              <a:br>
                <a:rPr lang="en-US" sz="2400" dirty="0">
                  <a:solidFill>
                    <a:schemeClr val="bg1"/>
                  </a:solidFill>
                </a:rPr>
              </a:br>
              <a:r>
                <a:rPr lang="en-US" sz="2400" dirty="0">
                  <a:solidFill>
                    <a:schemeClr val="bg1"/>
                  </a:solidFill>
                </a:rPr>
                <a:t>physique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mutate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106A760-3960-6547-B025-875DF1DF991F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6B2241B-638E-7D4E-866C-545824E42C47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Temperature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1600" dirty="0">
                  <a:solidFill>
                    <a:schemeClr val="bg1"/>
                  </a:solidFill>
                </a:rPr>
                <a:t>change</a:t>
              </a:r>
              <a:r>
                <a:rPr lang="zh-CN" alt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>
                  <a:solidFill>
                    <a:schemeClr val="bg1"/>
                  </a:solidFill>
                </a:rPr>
                <a:t>Seasonal</a:t>
              </a:r>
              <a:endParaRPr lang="en-US" sz="12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environmental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protection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for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health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86C9E57-88E6-B040-94EC-6A09FFDBABEF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0BEAB07-63D2-F640-9F43-038883F49805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Degradation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for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planting</a:t>
              </a:r>
              <a:br>
                <a:rPr lang="en-US" altLang="zh-CN" sz="2000" dirty="0">
                  <a:solidFill>
                    <a:schemeClr val="bg1"/>
                  </a:solidFill>
                </a:rPr>
              </a:br>
              <a:r>
                <a:rPr lang="en-US" altLang="zh-CN" sz="2000" dirty="0">
                  <a:solidFill>
                    <a:schemeClr val="bg1"/>
                  </a:solidFill>
                </a:rPr>
                <a:t>medicinal materials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0EFDC7-DBB8-3240-B8F6-CA00661C502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AE8CB6A-30DC-8041-B4CB-A2AC1FDB2FAA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Traditional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br>
                <a:rPr lang="en-US" dirty="0"/>
              </a:br>
              <a:r>
                <a:rPr lang="en-US" dirty="0"/>
                <a:t>treatment</a:t>
              </a:r>
              <a:r>
                <a:rPr lang="zh-CN" altLang="en-US" dirty="0"/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methods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cannot</a:t>
              </a:r>
              <a:br>
                <a:rPr lang="en-US" dirty="0"/>
              </a:br>
              <a:r>
                <a:rPr lang="en-CN" dirty="0"/>
                <a:t>fit</a:t>
              </a:r>
              <a:r>
                <a:rPr lang="zh-CN" altLang="en-US" dirty="0"/>
                <a:t> </a:t>
              </a:r>
              <a:r>
                <a:rPr lang="en-US" altLang="zh-CN" dirty="0"/>
                <a:t>in</a:t>
              </a:r>
              <a:r>
                <a:rPr lang="zh-CN" altLang="en-US" dirty="0"/>
                <a:t> </a:t>
              </a:r>
              <a:r>
                <a:rPr lang="en-US" altLang="zh-CN" dirty="0"/>
                <a:t>new</a:t>
              </a:r>
              <a:r>
                <a:rPr lang="zh-CN" altLang="en-US" dirty="0"/>
                <a:t> </a:t>
              </a:r>
              <a:r>
                <a:rPr lang="en-US" altLang="zh-CN" dirty="0"/>
                <a:t>change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35E1D3E-864B-AC4E-AF8D-29CF400975A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C9A880F-A83C-3340-94FC-298FC1610D6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Unregular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moisture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cycles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endParaRPr lang="en-US" altLang="zh-CN" sz="20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do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harm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to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health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1039255-48AB-344B-B3AB-E7025E53D1A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079289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32C2AE7-8FE7-124C-BA9B-269B7C2F7BA1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Why</a:t>
            </a:r>
            <a:endParaRPr lang="en-US" altLang="zh-CN" sz="2000" dirty="0"/>
          </a:p>
          <a:p>
            <a:pPr algn="ctr"/>
            <a:r>
              <a:rPr lang="en-US" altLang="zh-CN" sz="1600" dirty="0"/>
              <a:t>Architecture</a:t>
            </a:r>
          </a:p>
          <a:p>
            <a:pPr algn="ctr"/>
            <a:r>
              <a:rPr lang="en-US" altLang="zh-CN" dirty="0"/>
              <a:t>So complex?</a:t>
            </a:r>
            <a:endParaRPr lang="en-US" altLang="zh-CN" sz="4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7DA169-713E-A244-BC6E-3FF2C67B55B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346F608-F916-4741-AC6B-43461D80ABB5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23185DF-26E6-B944-BE6D-054FDC5AD3B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E1DC78C-3A76-6846-850B-BBA8BAFA76A9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C985768-4498-D149-9917-C7F2BB410A09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4EEA791-A9A9-3F4D-9AD8-376F46229CE2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B7422F8-319F-5C48-9536-8D8B9D77C09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3134A7B-D40F-E54F-BE26-DB3CCF6DE33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4ABB2E9-6A81-3141-BDA6-803B39ACCD2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E9907B5-9686-764C-B78B-770164F30828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F08E9CF-5789-3B4C-84D9-D9B7D9E8FF3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D451C67-A9DE-F44F-A136-350DDCABE880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E386E2A-4C89-B144-8316-8EB7FF0DA770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Every history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Period has </a:t>
              </a:r>
              <a:r>
                <a:rPr lang="en-US" sz="2000" dirty="0">
                  <a:solidFill>
                    <a:schemeClr val="bg1"/>
                  </a:solidFill>
                </a:rPr>
                <a:t>architecture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3B13E96-B05C-544B-9894-2E1C5B60C1A0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661EBC1-2BEE-F841-AF39-C0D311A865C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Good options for marketing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5EF3024-09B9-C846-9F51-5DBB4E317E2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C7D00F7-CB5C-4945-9635-223FDF99280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Land owner is complex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worldwide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64EBA9F-9731-5040-983B-0CCFFB045E8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BCA8040-0030-4043-B99F-B3BBA00BC9D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Everyone must use </a:t>
              </a:r>
              <a:r>
                <a:rPr lang="en-US" sz="2000" dirty="0">
                  <a:solidFill>
                    <a:schemeClr val="tx1"/>
                  </a:solidFill>
                </a:rPr>
                <a:t>architecture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2FF29C6-F0D2-3E4A-BDCF-CDD40D1CCFA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A088DCA-060D-384A-BB9D-72CC05553D7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Everywhere has architecture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B10BB80-9A64-E247-8EFB-B712BA66BA64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638799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A2A5369-3705-4444-808F-0882089466F3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How</a:t>
            </a:r>
            <a:endParaRPr lang="en-US" altLang="zh-CN" sz="2000" dirty="0"/>
          </a:p>
          <a:p>
            <a:pPr algn="ctr"/>
            <a:r>
              <a:rPr lang="en-US" altLang="zh-CN" sz="1600" dirty="0"/>
              <a:t>To regulate</a:t>
            </a:r>
          </a:p>
          <a:p>
            <a:pPr algn="ctr"/>
            <a:r>
              <a:rPr lang="en-US" altLang="zh-CN" dirty="0"/>
              <a:t>Real state market?</a:t>
            </a:r>
            <a:endParaRPr lang="en-US" altLang="zh-CN" sz="4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459DC1-0B3C-484F-9E62-424797936C81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DC2B9E8-3205-6240-BFFE-A1FF25F9CC8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F687A24-E18E-B247-80E1-3442BB07088D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415A3C7-541F-044C-A9BD-B86134562B5D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08126AB-E5DD-F54E-B113-C1C9763AB17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2E3E3FF-1DED-CE46-9C14-38E3429C55AA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7BF948B-627F-114B-BF7A-F7942A2EA2B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7081060-B5FD-3F49-BB54-B0851F000D96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5A6BEDC-54BE-0245-9336-19F2256BA56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8FCEDD0-5907-7844-9C02-824E04B35319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91C69C9-6A5B-7244-99D0-5E33A904146E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95C150E-0193-C946-8F6B-2FF57C7AC69E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508CFFF-A101-9A4A-AD4F-4D2BE8E77106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Figure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out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owner of each architecture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In reality 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3049C62-B811-A040-B9D1-8D269CB25E4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4B67C85-391C-3641-9F47-5B190FB70647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Release the desire of marketing energy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970D7E5-6FF7-CA47-A40B-2F340FA8D24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8EE1EC4-CE4D-8845-9B2D-5126D3CAEC15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Architecture</a:t>
              </a:r>
              <a:r>
                <a:rPr lang="en-US" sz="2400" dirty="0">
                  <a:solidFill>
                    <a:schemeClr val="bg1"/>
                  </a:solidFill>
                </a:rPr>
                <a:t> safety check is </a:t>
              </a:r>
              <a:r>
                <a:rPr lang="en-US" dirty="0">
                  <a:solidFill>
                    <a:schemeClr val="bg1"/>
                  </a:solidFill>
                </a:rPr>
                <a:t>Key job for GOV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9B5387E-5358-8246-8E85-5CE5CF7791A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6CD5616-B14C-5C48-AF0D-556DD2A4CBC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Unify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Tax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rate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for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exchange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E8E0045-7F60-7E41-8C22-31ADDFA0896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E886836-EE7B-C24D-B40D-A93E65C5557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Make sure market transparency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08535715-E6D8-B242-B3E6-02ED815FC9CD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8384BE82-E481-1041-9653-5B073F95BFBB}"/>
              </a:ext>
            </a:extLst>
          </p:cNvPr>
          <p:cNvSpPr txBox="1"/>
          <p:nvPr/>
        </p:nvSpPr>
        <p:spPr>
          <a:xfrm>
            <a:off x="7587988" y="805204"/>
            <a:ext cx="1557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CN" dirty="0"/>
              <a:t>o south korea</a:t>
            </a:r>
          </a:p>
        </p:txBody>
      </p:sp>
    </p:spTree>
    <p:extLst>
      <p:ext uri="{BB962C8B-B14F-4D97-AF65-F5344CB8AC3E}">
        <p14:creationId xmlns:p14="http://schemas.microsoft.com/office/powerpoint/2010/main" val="29239034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036AB66-C26F-1C4E-AC8A-3E9769CE5D70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Deal with</a:t>
            </a:r>
            <a:endParaRPr lang="en-US" altLang="zh-CN" sz="1400" dirty="0"/>
          </a:p>
          <a:p>
            <a:pPr algn="ctr"/>
            <a:r>
              <a:rPr lang="en-US" altLang="zh-CN" sz="2400" dirty="0"/>
              <a:t>Water</a:t>
            </a:r>
            <a:endParaRPr lang="en-US" altLang="zh-CN" dirty="0"/>
          </a:p>
          <a:p>
            <a:pPr algn="ctr"/>
            <a:r>
              <a:rPr lang="en-US" altLang="zh-CN" sz="2800" dirty="0"/>
              <a:t>crisis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4E9F44-3F7C-C44C-84AC-C202B34713A1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AD10F79-6D98-3747-B9A7-7608DB6F5AB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053D4C8-06D9-5141-A08E-05555B608DE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18F85C0-9742-2846-A6A3-856B1F76D70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0918F09-CB41-7D41-B8F5-A4B9278BCBE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3A1BD1D-411C-294B-AB42-05BF929BA137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5653D4C-CD2E-B04A-89A7-C066EE4A356F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644E608-21EC-A74F-BBE7-EA0BBACAA37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DD3D47A-1E14-1240-9441-CB6DC5140D1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91084FA-1E14-F142-AAE1-854947A1766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C57902D-664A-BE49-9283-DCB8E664B1D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84FC738-DA74-2C41-B520-E0655570D29B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9CD13ED-FC1F-AB44-AAC4-D8B277B74517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Accurate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Irrigation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system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D991059-9EE8-B148-B4C4-7D2B1A042302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EE55DED-2633-8542-BC77-4DB1EB27549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Expand</a:t>
              </a:r>
              <a:endParaRPr lang="en-US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Natural Water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evaporation</a:t>
              </a:r>
              <a:r>
                <a:rPr lang="en-US" sz="2000" dirty="0">
                  <a:solidFill>
                    <a:schemeClr val="bg1"/>
                  </a:solidFill>
                </a:rPr>
                <a:t> </a:t>
              </a:r>
              <a:r>
                <a:rPr lang="en-US" sz="2400" dirty="0">
                  <a:solidFill>
                    <a:schemeClr val="bg1"/>
                  </a:solidFill>
                </a:rPr>
                <a:t>area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1BBC13F-0B51-6D46-808C-315E2E7C163C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8884B2E-606B-7143-8F60-209D2F8EC0B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Protect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Natural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Water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resource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92FFAD6-583D-FD4F-B571-7FCE41A7BF1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D45F9E0-F27D-C340-8544-684A0071016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Recycle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Tech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study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2C7F038-3E39-E640-8F64-5270439A78B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ACAFCD8-98E4-2846-8D2A-6DC3C79B32E3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Underground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Artificial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Convey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system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1D29335-4DEB-ED4B-87F7-C09C62804A5B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57585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FFE2BCC-51E9-1147-8E1E-0B946E3C2DBB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Internet</a:t>
            </a:r>
          </a:p>
          <a:p>
            <a:pPr algn="ctr"/>
            <a:r>
              <a:rPr lang="en-US" dirty="0"/>
              <a:t>economy</a:t>
            </a:r>
            <a:endParaRPr lang="en-CN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8B354F4-A5F1-AA4E-AA5A-648A61650180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EE0C319-F340-E742-8C4E-D5DEC4235BDF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A443C51-2002-4348-BF9E-0E65AAAD575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94EC691-841C-9943-B84B-ECC740407FDA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E4ECFC9-AD17-3545-9C53-DAA19DBAB37B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8EB779C-0272-4B42-9039-4AFF237CF1B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B94028A-0795-744E-8BC8-49527DD3BB55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172137D-37E5-E641-9D96-4B1C50EC6A7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B4CEFAB-3B5C-B344-ACF4-BDDD6FD514C6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389211F-1C7C-584B-BA56-D046B71F2A14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AA2FEEA-D4A8-0146-B5CB-65B08F0A4A0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B30E9D3-D930-C847-8B75-ACFD788D5021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51CE983-6C92-FE46-B1BB-395362AE235D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Advertisement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AC2E352-8DD3-A942-9648-F4C06586527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65881B4-852A-5747-85AF-46945A8EC6E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High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tech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devices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89CFA8D-9A1D-5B41-9306-B336CEA51F9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9D40DCB-2771-824A-AA00-8ED31424FDD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/>
                <a:t>Use</a:t>
              </a:r>
              <a:r>
                <a:rPr lang="zh-CN" altLang="en-US" sz="2800" kern="1200" dirty="0"/>
                <a:t> </a:t>
              </a:r>
              <a:r>
                <a:rPr lang="en-US" sz="2800" dirty="0"/>
                <a:t>habit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Big</a:t>
              </a:r>
              <a:r>
                <a:rPr lang="zh-CN" altLang="en-US" sz="2800" dirty="0"/>
                <a:t> </a:t>
              </a:r>
              <a:r>
                <a:rPr lang="en-US" sz="2800" dirty="0"/>
                <a:t>data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B602DAC-862D-514E-8780-90ED2033643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A797817-FDBD-A94B-9935-4AEA545538E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Digital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currency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454A324-B330-6E4C-B550-6F2BACD5B2C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B392409-8B06-E74C-8E8C-11F1A286C55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Social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N" sz="2800" dirty="0">
                  <a:solidFill>
                    <a:schemeClr val="bg1"/>
                  </a:solidFill>
                </a:rPr>
                <a:t>media</a:t>
              </a:r>
              <a:endParaRPr lang="en-US" sz="2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33573FB-09C3-6642-A7E0-E5998758A8C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0647830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5CAF7F0-B28A-0D4F-B0FA-6253E84DB09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Natural</a:t>
            </a:r>
          </a:p>
          <a:p>
            <a:pPr algn="ctr"/>
            <a:r>
              <a:rPr lang="en-US" altLang="zh-CN" sz="2800" dirty="0"/>
              <a:t>Force</a:t>
            </a:r>
          </a:p>
          <a:p>
            <a:pPr algn="ctr"/>
            <a:r>
              <a:rPr lang="en-US" altLang="zh-CN" sz="1400" dirty="0"/>
              <a:t>enlightenment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4E1D5E0-B2F3-EA48-B4B3-DE69D49EB888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AF9E8E9-B1B6-3F44-93D2-0BC4B3E7546B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FF2BD8A-07C9-2D4C-9D89-8B3F9CDD0E46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F37F68C-090B-1748-BBD7-1B29463887B4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0EA8B39-AFB6-374C-82C6-7658DF36731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9063B04-5F1F-494C-A9B8-D853EFE9D06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Soil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64C3DEF-4B3C-7042-A493-28DFE6266C7F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C5252AF-2010-2543-85D0-79FF4685E1F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6A32CAA-1376-A745-ABD7-D4B0F9DCF61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A68496A-41AC-7244-8627-4CB7F21D281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92B5147-7A04-F04A-A0C9-F2A42DBEA5E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358DEB4-225B-C447-AED4-229FCA5E55A6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F3DBA76-E7B0-0449-A265-46503E3A8D89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Natural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History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Knowledge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study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D072E82-03DB-9946-B566-902A12F3F71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3C0A16E-CAB4-E348-95D5-AA9480601BB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Explanation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Each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phenomenon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right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now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3295741-AA7C-7C42-989B-0D472E842E0B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4955738-0379-5F4D-BD48-8F108814095A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Calm down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desire could 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Communicate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with</a:t>
              </a:r>
              <a:r>
                <a:rPr lang="en-US" sz="2000" dirty="0">
                  <a:solidFill>
                    <a:schemeClr val="bg1"/>
                  </a:solidFill>
                </a:rPr>
                <a:t> n</a:t>
              </a:r>
              <a:r>
                <a:rPr lang="en-US" dirty="0">
                  <a:solidFill>
                    <a:schemeClr val="bg1"/>
                  </a:solidFill>
                </a:rPr>
                <a:t>ature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C7348A1-F93C-BF48-8FA1-AE8F5F3B63B6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8108DE2-EFAE-D145-B3E8-E1C10DEF3DF3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tx1"/>
                  </a:solidFill>
                </a:rPr>
                <a:t>Ancient</a:t>
              </a:r>
              <a:r>
                <a:rPr lang="zh-CN" altLang="en-US" sz="32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natural classics study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5547C48-7EE9-9643-9CF9-0130400D65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A1A958A-49E8-564B-BFAF-693B8E864E4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Nature labor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exercise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patience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&amp; body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C55C0B4-D2D3-CF45-8773-2D1D6EF1DB4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329799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7EB7DD1-FEB9-4842-9D9C-9B04A77F7DD0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Simple</a:t>
            </a:r>
          </a:p>
          <a:p>
            <a:pPr algn="ctr"/>
            <a:r>
              <a:rPr lang="en-US" altLang="zh-CN" sz="2000" dirty="0"/>
              <a:t>Resolution</a:t>
            </a:r>
          </a:p>
          <a:p>
            <a:pPr algn="ctr"/>
            <a:r>
              <a:rPr lang="en-US" altLang="zh-CN" sz="1600" dirty="0"/>
              <a:t>to</a:t>
            </a:r>
            <a:r>
              <a:rPr lang="zh-CN" altLang="en-US" sz="1600" dirty="0"/>
              <a:t> </a:t>
            </a:r>
            <a:r>
              <a:rPr lang="en-US" altLang="zh-CN" sz="1600" dirty="0"/>
              <a:t>covid-19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845FA8C-1495-934B-957D-319419708D7E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BAE52B7-BE96-FC46-A18A-C74B92446E87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dirty="0">
                  <a:solidFill>
                    <a:schemeClr val="bg1"/>
                  </a:solidFill>
                </a:rPr>
                <a:t>Regulation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327EB06-EA45-B94A-9510-111F3057828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AC8D08E-9150-CF4B-9B26-A7BA3848782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Cure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A456441-2ABA-F34D-AC2A-85A6B05C755C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6A233CB-9B51-CE4E-909B-990C252CE69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Avoid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B9F585E-D43A-5545-AC65-6E7AAEE6C633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2A95EA8-F6C0-B647-9E75-C53265165E8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disinfect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D1BB3B2-4034-154C-B915-58A485BC8BF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288AE39-4E73-B341-998E-045F0567CB0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dirty="0">
                  <a:solidFill>
                    <a:schemeClr val="bg1"/>
                  </a:solidFill>
                </a:rPr>
                <a:t>dry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53546D2-0F98-9545-B504-3AADF09CEC5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F43FA29-C74B-9446-9025-9FDCEE85DA85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CE93040-8559-AD4A-87DA-C11EBDB8D57E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Public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endParaRPr lang="en-US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gathering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activity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control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7C6E6AA-1602-8744-92DD-6FDBB50DD4D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B211807-A0E4-0A4E-8C8D-47492D85422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Enclosed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space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Moxa Smoke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people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inside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F1B625B-300D-E24E-A09D-5C79C977FB6F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6C61C9-8FA2-CD41-831A-DED5F0EF890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Stay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at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home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as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possible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02EA5AC-8F40-FC48-A940-C2245990333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D9EBB32-1B64-844E-AA3B-2B4B8D817175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tx1"/>
                  </a:solidFill>
                </a:rPr>
                <a:t>Chemical</a:t>
              </a:r>
              <a:endParaRPr lang="en-CN" altLang="zh-CN" sz="2000" dirty="0">
                <a:solidFill>
                  <a:schemeClr val="tx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/>
                <a:t>Smear</a:t>
              </a:r>
              <a:r>
                <a:rPr lang="zh-CN" altLang="en-US" dirty="0"/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Surface</a:t>
              </a:r>
              <a:endParaRPr lang="en-US" altLang="zh-CN" sz="2000" dirty="0">
                <a:solidFill>
                  <a:schemeClr val="tx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Of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the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touchable</a:t>
              </a:r>
              <a:endParaRPr lang="en-CN" altLang="zh-CN" sz="2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C10F56A-7CFF-3440-99B8-5F979BB6244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11DCC5B-EE6A-8C44-915A-5977E1EFC3C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Low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CN" altLang="zh-CN" sz="2000" dirty="0">
                  <a:solidFill>
                    <a:schemeClr val="bg1"/>
                  </a:solidFill>
                </a:rPr>
                <a:t>moisture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reduce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survive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of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covid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in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the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air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D0696B1-314F-8240-BA5A-C1FDC293BBC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192782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1709852-9AA0-AE4E-8641-2843CF1D8DF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Police</a:t>
            </a:r>
          </a:p>
          <a:p>
            <a:pPr algn="ctr"/>
            <a:r>
              <a:rPr lang="en-US" sz="1600" dirty="0"/>
              <a:t>enforcement</a:t>
            </a:r>
            <a:endParaRPr lang="en-CN" altLang="zh-CN" sz="2000" dirty="0"/>
          </a:p>
          <a:p>
            <a:pPr algn="ctr"/>
            <a:r>
              <a:rPr lang="en-CN" altLang="zh-CN" sz="2000" dirty="0"/>
              <a:t>guideline</a:t>
            </a:r>
            <a:endParaRPr lang="en-US" altLang="zh-CN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1C712D8-57B6-B348-974A-444646E16475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1073144-EBCA-4C4C-89E8-0CAE4F1A8B4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supervision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4A0FCFC-A8B0-9643-91EE-7AB81316280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A15BCE2-BF2F-B64B-9433-20A9DF4036ED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Show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FABFE9F-CC6E-CA45-9084-DD75B2B8036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A3660BE-283E-EB42-A753-384E47D7199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discipline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A31FB31-631F-154E-96E6-219539283754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D77ADDD-8870-164E-B8CA-F41AFA01C655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duty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05E6B69-4C33-414B-BF58-AC7DD55087C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A8975A4-74FF-0141-81B6-CF4BFD3110D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franchise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3FA4D4A-D911-CC4F-A27A-531C97D60CB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DDBC149-778D-D248-8351-2C95E7450F5D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1DAA48B-9533-CF48-8DD5-CB403268B3CC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Inner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behavior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regulation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C1B28ED-4EA3-4449-A5F5-1961B2B0467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9F3D0AD-A479-6A4F-A7E2-5392E5CC021B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Reward and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punishment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system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C56F08-26DA-F649-A6DD-B82F87462258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E6DD343-3F18-3445-8F09-E0D3016D76B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Work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standard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5A15E28-D564-0C45-AA92-6045A47E8553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A333459-AC09-3942-A00B-37AD9423B8C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200" dirty="0">
                  <a:solidFill>
                    <a:schemeClr val="tx1"/>
                  </a:solidFill>
                </a:rPr>
                <a:t>Daily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200" dirty="0">
                  <a:solidFill>
                    <a:schemeClr val="tx1"/>
                  </a:solidFill>
                </a:rPr>
                <a:t>Routine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773E250-C752-A64C-8172-EDF16BEDF47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F089CEA-8AF6-1847-A737-7C7B132BF80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Special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industry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permission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4A0636E-ED6D-D14D-BCE1-F125FCC055A3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271709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380448E-FA43-3C41-903D-1B7977EC4AF0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Comedy</a:t>
            </a:r>
          </a:p>
          <a:p>
            <a:pPr algn="ctr"/>
            <a:r>
              <a:rPr lang="en-US" altLang="zh-CN" sz="2800" dirty="0"/>
              <a:t>basic</a:t>
            </a:r>
            <a:endParaRPr lang="en-US" altLang="zh-CN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64A2328-B55A-3648-88C0-503CDA521C1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85B8D3B-4C6F-9B40-B289-9D4B36979B2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Editor</a:t>
              </a:r>
              <a:r>
                <a:rPr lang="en-US" sz="200" dirty="0">
                  <a:solidFill>
                    <a:schemeClr val="bg1"/>
                  </a:solidFill>
                </a:rPr>
                <a:t> </a:t>
              </a: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909A5AC-C90F-544C-8B9C-AF40A482533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188778C-AAE5-2447-9609-4607BC35AFC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Actor</a:t>
              </a:r>
              <a:endParaRPr lang="en-US" sz="1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D93CE1C-1C64-A442-988C-ED0296B3CE5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8C1C0717-4A65-D94D-A37F-A67AFDBC1496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Writer</a:t>
              </a:r>
              <a:endParaRPr lang="en-US" sz="3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0C43904-6679-C548-868D-BA72867AC127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8AED4BD-296F-9142-B293-425F5217CD4C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Director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BB9D69C-5E9B-E34F-9CCC-2C10C1E5B86A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B9C7E52-7E24-A945-85AE-C52F9C695409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kern="1200" dirty="0">
                  <a:solidFill>
                    <a:schemeClr val="bg1"/>
                  </a:solidFill>
                </a:rPr>
                <a:t>Investigator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44D3768-334E-B54D-AD96-39C6A14B484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ED61380-865D-6340-8937-CA764C5F9C67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D666AF7-0946-174C-937A-986C5BF1C49B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Script enjoy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by different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classes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372AB1A-273C-B94A-B699-52F2EA44486F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190FCAF-B594-3E4B-B318-8E1E0E2BDA5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Showing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Joy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CN" altLang="zh-CN" sz="2400" dirty="0">
                  <a:solidFill>
                    <a:schemeClr val="bg1"/>
                  </a:solidFill>
                </a:rPr>
                <a:t>from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different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classes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F1D7924-810F-8D44-8154-BEA91C7F7B6B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965B300-2508-3040-BE49-89E9997234D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Understanding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different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classes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2E77F59-D014-F344-90D8-05CA75E5008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2CD88DF-1B00-C640-855F-2117199724C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tx1"/>
                  </a:solidFill>
                </a:rPr>
                <a:t>Bridging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tx1"/>
                  </a:solidFill>
                </a:rPr>
                <a:t>between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tx1"/>
                  </a:solidFill>
                </a:rPr>
                <a:t>different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tx1"/>
                  </a:solidFill>
                </a:rPr>
                <a:t>classes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0EDD38E-54BE-974A-A599-E69E38A9F18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E6C2FEC-E663-AA41-996A-5F01FEF8E3E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Catching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Joy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in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different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classes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FD63DED-0B6F-A843-97D2-EAB2FEFABA13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024813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1DC0E4A-0691-984B-9245-378A49A57B92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Military</a:t>
            </a:r>
          </a:p>
          <a:p>
            <a:pPr algn="ctr"/>
            <a:r>
              <a:rPr lang="en-US" sz="1600" dirty="0"/>
              <a:t>enforcement</a:t>
            </a:r>
            <a:endParaRPr lang="en-CN" altLang="zh-CN" sz="2000" dirty="0"/>
          </a:p>
          <a:p>
            <a:pPr algn="ctr"/>
            <a:r>
              <a:rPr lang="en-CN" altLang="zh-CN" sz="2000" dirty="0"/>
              <a:t>guideline</a:t>
            </a:r>
            <a:endParaRPr lang="en-US" altLang="zh-CN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A440B75-70A6-0C4B-8B1E-2B97D416C001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912F128-262A-B442-8C63-35D5A39F6937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supervision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0FC8C87-1966-B941-8ADD-6AA69FCAB3D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AD38B69-0D29-7F4F-AE1E-C6423A228C2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Show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A5273CB-C83E-A044-865D-9DCB65DD778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E9B54FB-2C69-9642-9ECE-A80EA99E5FD7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discipline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78C691F-E19F-B54C-9AE8-F881808C4AF2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71085B2-E157-824D-AF0E-A1EC495AA875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duty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2FB9031-627D-8944-9BCD-A906D4BDDDA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D07C24D-C331-A04D-AD2F-9C1CFA8CDC1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franchise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41DDD86-9402-FF47-AC5C-040CCC298AF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73C4FD9-BBB7-C245-AFF2-2E3B8A3347DA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A3C1C33-BACB-C546-851A-84009B8CB073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Inner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behavior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regulation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93F68BB-54C3-3742-BA12-D2BDA86DF3A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B04437-4AF4-244C-8CB5-4D54E20C959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Military review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exercise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10826F8-68A8-6B44-88C1-52A4A61A465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F79F108-E58A-334D-850C-1C77701EBE8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Protect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wealth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life</a:t>
              </a:r>
              <a:endParaRPr lang="en-US" sz="20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of people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E3F9B-477C-7544-9477-28BDCECC348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93115E3-A07A-EF4B-8DDA-C3E79A4BDF9E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200" dirty="0">
                  <a:solidFill>
                    <a:schemeClr val="tx1"/>
                  </a:solidFill>
                </a:rPr>
                <a:t>Force</a:t>
              </a:r>
              <a:endParaRPr lang="en-CN" altLang="zh-CN" sz="2400" dirty="0">
                <a:solidFill>
                  <a:schemeClr val="tx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200" dirty="0">
                  <a:solidFill>
                    <a:schemeClr val="tx1"/>
                  </a:solidFill>
                </a:rPr>
                <a:t>balance</a:t>
              </a:r>
              <a:endParaRPr lang="en-CN" altLang="zh-CN" sz="2400" dirty="0">
                <a:solidFill>
                  <a:schemeClr val="tx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tx1"/>
                  </a:solidFill>
                </a:rPr>
                <a:t>worldwide</a:t>
              </a:r>
              <a:endParaRPr lang="en-US" altLang="zh-CN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D024ABF-657E-D749-9B6F-3363DBFEF85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EC9172C-32E0-0D4D-AD89-7909F916714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Military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industry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permission</a:t>
              </a:r>
              <a:endParaRPr lang="en-US" altLang="zh-CN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3E01B10-DEBB-CC4E-9EE9-E4F2BEFF63B4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34427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FC53DEF-D3B4-D041-AAFB-5E837B081BC8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Historical</a:t>
            </a:r>
          </a:p>
          <a:p>
            <a:pPr algn="ctr"/>
            <a:r>
              <a:rPr lang="en-US" dirty="0"/>
              <a:t>tragedy</a:t>
            </a:r>
            <a:endParaRPr lang="en-US" altLang="zh-CN" sz="2000" dirty="0"/>
          </a:p>
          <a:p>
            <a:pPr algn="ctr"/>
            <a:r>
              <a:rPr lang="en-US" altLang="zh-CN" sz="2000" dirty="0"/>
              <a:t>resolution</a:t>
            </a:r>
            <a:endParaRPr lang="en-US" altLang="zh-CN" sz="2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6A6DD6F-7868-7848-83F8-DF0AC631C842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E907DD3-F448-E64E-965C-D62A149602F7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prevent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E320E77-C0DE-6548-8381-8924466C9CF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B339C22-C66E-7348-92F5-43E1C45D424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educate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9CC8022-CFF1-4048-B708-433B22790677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66839B8-75D6-754C-BC20-2B19841EAD8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bg1"/>
                  </a:solidFill>
                </a:rPr>
                <a:t>study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40E8559-999E-3E48-B26C-39139EF5229C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73BD12B-61E3-2549-B505-A52722AD23B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/>
                <a:t>forgive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3212E5E-E491-C240-8373-FE6E8F6D3B8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1BC8F38-E861-6948-8DF0-D4501D5E929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chemeClr val="bg1"/>
                  </a:solidFill>
                </a:rPr>
                <a:t>remember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3B7203E-0552-274E-9374-F4F8658924D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3D8A884-C156-AC48-8309-858297273566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19AFD6B-4FF4-604F-8A5B-BA1F6B372A7A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Legislation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FD05C68-0805-394B-8B27-FEB41DA12E7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799D7A0-CBFA-2248-9785-98C2DE509F8C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Textbook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A0CE9F6-55FF-8545-9450-1FD82F3984FF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26F94FC-E71B-7743-9E41-8C5F31613D5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>
                  <a:solidFill>
                    <a:schemeClr val="bg1"/>
                  </a:solidFill>
                </a:rPr>
                <a:t>Figure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out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CN" altLang="zh-CN" sz="2800" dirty="0">
                  <a:solidFill>
                    <a:schemeClr val="bg1"/>
                  </a:solidFill>
                </a:rPr>
                <a:t>w</a:t>
              </a:r>
              <a:r>
                <a:rPr lang="en-CN" sz="2800" dirty="0">
                  <a:solidFill>
                    <a:schemeClr val="bg1"/>
                  </a:solidFill>
                </a:rPr>
                <a:t>hy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it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happened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42E9C23-CE5D-4047-8C8A-5993A5709A4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A3FF606-26D3-E24E-8A69-C7F990304F2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Bridging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the future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generation</a:t>
              </a:r>
              <a:endParaRPr lang="en-US" altLang="zh-CN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683C4D3-7881-B149-B6CF-0D45FE1C5EAE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D6CEF6A-29D9-6E49-99F2-7F51609F65A4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Art &amp;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literature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&amp; festival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DC0FF25-3CEB-2D41-A989-07F5B0EEA8E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676564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8BB531-11C4-B140-AAEF-DE9BF5C9811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Historical</a:t>
            </a:r>
          </a:p>
          <a:p>
            <a:pPr algn="ctr"/>
            <a:r>
              <a:rPr lang="en-US" dirty="0"/>
              <a:t>territorial </a:t>
            </a:r>
            <a:r>
              <a:rPr lang="en-US" sz="2000" dirty="0"/>
              <a:t>dispute</a:t>
            </a:r>
            <a:endParaRPr lang="en-US" dirty="0"/>
          </a:p>
          <a:p>
            <a:pPr algn="ctr"/>
            <a:r>
              <a:rPr lang="en-US" altLang="zh-CN" sz="2000" dirty="0"/>
              <a:t>resolution</a:t>
            </a:r>
            <a:endParaRPr lang="en-US" altLang="zh-CN" sz="2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9458B91-BDED-0249-8770-DF3829773DFB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F89EACF-2E82-544B-B532-B1FA53C8164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guarantee</a:t>
              </a:r>
              <a:endParaRPr lang="en-US" sz="3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4C437A8-35F0-CA4D-BBD4-DFD3DA36D5B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1F263DA-7E58-E449-BA09-9D91ACC5D6DF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Implement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800B1F3-34CD-F245-BECE-9C78A0AF96EC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4C08F67-8F26-A74F-8BA6-13E4A9C66FC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bg1"/>
                  </a:solidFill>
                </a:rPr>
                <a:t>resource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BC43209-A801-B545-88E9-1A09B2F3380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74AEEBA-5B88-D34C-AB53-4F1206477F0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/>
                <a:t>develop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80CE404-3C03-1147-BF5C-DB14629BAD2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CB75547-FEEB-B547-B094-60D35098D02A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>
                  <a:solidFill>
                    <a:schemeClr val="bg1"/>
                  </a:solidFill>
                </a:rPr>
                <a:t>distribute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8115E11-73E2-F444-AB4F-0E6640B92B9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22336E5-FBAD-9148-8EEE-EC3E60DAEF8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E79CC8E-2ADF-934E-8D0F-C802D57D94E8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Sign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a legal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 contract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42C83E6-0E1F-EB43-9671-885BE8C36F49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FAF61F6-072B-EC41-B524-2DE4F005D70B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Joint </a:t>
              </a:r>
              <a:r>
                <a:rPr lang="en-US" sz="2000" dirty="0">
                  <a:solidFill>
                    <a:schemeClr val="bg1"/>
                  </a:solidFill>
                </a:rPr>
                <a:t>development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according to the law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A24215D-43B1-C64A-B220-08731F5B7F3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616CBB0-C630-1741-B103-3A27E3217E19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400" dirty="0">
                  <a:solidFill>
                    <a:schemeClr val="bg1"/>
                  </a:solidFill>
                </a:rPr>
                <a:t>Weather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or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not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it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be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worth fighting for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6A3FBBA-4844-5D4B-A361-7AD8F140F8DA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7E3FCBE-632B-8342-8091-274B7115B5AC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How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to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develop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efficiently</a:t>
              </a:r>
              <a:endParaRPr lang="en-US" altLang="zh-CN" sz="36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702D8BA-05BE-1D43-A619-4B7A37FF11C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AF1737F-3CEA-244E-96A9-C61B90C6CF4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How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to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Share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profit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D063723-5A34-C34B-B0D5-7AFBB81E261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498002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FA93E93-D23A-5543-8D72-C26573326D2A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Commodity</a:t>
            </a:r>
          </a:p>
          <a:p>
            <a:pPr algn="ctr"/>
            <a:r>
              <a:rPr lang="en-US" altLang="zh-CN" sz="2000" dirty="0"/>
              <a:t>price</a:t>
            </a:r>
          </a:p>
          <a:p>
            <a:pPr algn="ctr"/>
            <a:r>
              <a:rPr lang="en-US" altLang="zh-CN" dirty="0"/>
              <a:t>Influencing factors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E06A17C-3097-D44A-B1BB-4BEC3BE2E3F8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62EDFE5-A356-1942-BF4B-A8A66957081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store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12254F9-BCB1-9C4E-9914-5263DAE2FD5D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49041BD-6AE1-1D4B-975F-81F691D34482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Demand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B187E56-7183-FE4B-B25A-2DBF6D06CD2B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00ABC81-D2AB-064F-A6E3-55AE0392DD57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Output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0BF9F7A-D283-DD4F-9111-56CCB20CAFA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AF6D51A-36DD-7744-88F1-638A7A0AA81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/>
                <a:t>Futures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F4FC885-C683-4240-9586-95329F88F61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94FF300-568B-9E4F-98F9-F8D96F3510A8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kern="1200" dirty="0">
                  <a:solidFill>
                    <a:schemeClr val="bg1"/>
                  </a:solidFill>
                </a:rPr>
                <a:t>Transportation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A5FE9E7-E590-8546-8ABC-DEB24EE51598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201AAFE-6922-DC4D-9A56-1DA723674D8A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83B773F-B4AD-7B42-B064-DC36AF68F22B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Safety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cost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1FD510C-99B6-D74A-AB79-1BFD0E65C3B0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0A9EC85-B70F-C444-A7C0-03AE22F4EAC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Consumer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order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14BBD5E-83D9-484A-B0D2-295B11E8FB8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A73384C-F3EC-4147-BFC8-0CCA26B9997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Production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efficiency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48A7C8A-D1CE-7048-A445-119116488E80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D4899D4-F4F9-FA4B-93B2-7A6FF0E7301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600" dirty="0">
                  <a:solidFill>
                    <a:schemeClr val="tx1"/>
                  </a:solidFill>
                </a:rPr>
                <a:t>Futures</a:t>
              </a:r>
              <a:r>
                <a:rPr lang="en-US" altLang="zh-CN" sz="3600" dirty="0">
                  <a:solidFill>
                    <a:schemeClr val="tx1"/>
                  </a:solidFill>
                </a:rPr>
                <a:t>market</a:t>
              </a:r>
              <a:endParaRPr lang="en-CN" altLang="zh-CN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C22DD84-85FA-DA48-B878-F4FD3C8FA7C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5D9503B-CEF3-A34C-A80D-0D43F888B16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Convey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stability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8E759C0-98F7-9B4B-85D6-E90BF704014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953806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6D4E843-2E6B-E542-AE91-546513D0E63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Private</a:t>
            </a:r>
            <a:r>
              <a:rPr lang="zh-CN" altLang="en-US" sz="1600" dirty="0"/>
              <a:t> </a:t>
            </a:r>
            <a:r>
              <a:rPr lang="en-US" sz="1600" dirty="0"/>
              <a:t>economy</a:t>
            </a:r>
          </a:p>
          <a:p>
            <a:pPr algn="ctr"/>
            <a:r>
              <a:rPr lang="en-US" sz="1400" dirty="0"/>
              <a:t>rescue</a:t>
            </a:r>
            <a:r>
              <a:rPr lang="zh-CN" altLang="en-US" sz="1400" dirty="0"/>
              <a:t> </a:t>
            </a:r>
            <a:r>
              <a:rPr lang="en-US" altLang="zh-CN" sz="1400" dirty="0"/>
              <a:t>strategy</a:t>
            </a:r>
          </a:p>
          <a:p>
            <a:pPr algn="ctr"/>
            <a:r>
              <a:rPr lang="en-US" sz="1400" dirty="0"/>
              <a:t>during</a:t>
            </a:r>
          </a:p>
          <a:p>
            <a:pPr algn="ctr"/>
            <a:r>
              <a:rPr lang="en-US" sz="1400" dirty="0"/>
              <a:t>pandemic</a:t>
            </a:r>
            <a:endParaRPr lang="en-US" altLang="zh-CN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14F78A8-1426-8844-B533-ECDB8BB36536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570FB10-177E-0241-9BDF-BC650A45E7C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Hotel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6648638-89B8-904E-A329-D34E6B21531D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5F9753E-8207-C94E-B2DD-8C5F7C0D192E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Recreation</a:t>
              </a:r>
              <a:endParaRPr lang="en-US" sz="9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8291CB2-9C61-E740-8E8D-01D70F1715E3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2DA4F25-EF1F-6D48-B94A-CC1B719133B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Catering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6A9D2E1-C171-2141-8229-48C99C4F149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D566E67-0F13-4446-813C-C5B78308336B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Retail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2C0D189-5724-2644-B915-E8699821CBD9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942FEB6-8843-2041-A7AF-D08EB138FA95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Traffic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7574B0D-6BD3-3A4C-B5DA-6DD46B421DDC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30F63F1-4A9A-AD47-B204-B60704317B89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2DA638D-FA43-2642-B74F-D1B544FBBEF7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Use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as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endParaRPr lang="en-US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Storage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space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for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cargo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5977660-387C-264A-880D-22D78448753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91C15C1-D7E1-224F-BA14-86687B5A446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Turn to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closed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studio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online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9AE7873-AB1F-2E4E-9436-BC9177A528E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95DD760-FA1F-EC4B-80F1-871D5B5ADD9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Study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packaged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food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endParaRPr lang="en-US" altLang="zh-CN" sz="20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export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57C747-9183-CA4B-8056-E8A05E244A02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7CC2A5-369E-2343-90C8-C0C94423D174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tx1"/>
                  </a:solidFill>
                </a:rPr>
                <a:t>Establish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dirty="0">
                  <a:solidFill>
                    <a:schemeClr val="tx1"/>
                  </a:solidFill>
                </a:rPr>
                <a:t>online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platform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with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foreign 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e-commerce</a:t>
              </a:r>
              <a:endParaRPr lang="en-CN" altLang="zh-CN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2E526C8-2B46-B94B-80D3-137C8DF98F19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4797C08-3CA3-0F43-A8EE-E156A61A96EB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Focus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cargo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freight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209E87A-C81D-4741-AC5E-593726226EF8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46038B9E-8D8F-754E-9760-3205A6DB25E1}"/>
              </a:ext>
            </a:extLst>
          </p:cNvPr>
          <p:cNvSpPr txBox="1"/>
          <p:nvPr/>
        </p:nvSpPr>
        <p:spPr>
          <a:xfrm>
            <a:off x="7839613" y="912075"/>
            <a:ext cx="989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Japan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20929042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37A79A9-457E-BB48-BF38-0C2FE5FB855D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Material</a:t>
            </a:r>
          </a:p>
          <a:p>
            <a:pPr algn="ctr"/>
            <a:r>
              <a:rPr lang="en-US" altLang="zh-CN" sz="2400" dirty="0"/>
              <a:t>science</a:t>
            </a:r>
          </a:p>
          <a:p>
            <a:pPr algn="ctr"/>
            <a:r>
              <a:rPr lang="en-US" altLang="zh-CN" sz="2400" dirty="0"/>
              <a:t>research</a:t>
            </a:r>
            <a:endParaRPr lang="en-US" altLang="zh-CN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32C77FC-207D-AF4E-891A-BF3045A6FCD0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8E45DD2-53A5-8244-8851-3A581B66C5E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DFCD0B3-6361-9F49-ADD8-9940F2F318F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3E582B8-8082-3C41-8FD1-D5CB33A1C97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Fire</a:t>
              </a:r>
              <a:endParaRPr lang="en-US" sz="9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E7C02B7-38CA-9745-A294-08EAF332F8A4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67753A0-30F9-7644-BB81-023DFAC4BBE2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E1ADAF0-1547-C24D-9051-5EAF381C58AE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DC41582-B0F4-0548-B0E7-16204179A77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6EF8455-F45C-FC43-8E2F-62B307F24B1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4B1733C-5704-6F4A-9DFB-86F5B2E2890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1E4A1D8-A73E-5549-B792-3A599A48EDE8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41B8EA1-20B3-6447-A3E3-910808ACBE7F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F4A2539-0FAF-0140-8FD2-A07CDBB7788F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Biology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Physical</a:t>
              </a:r>
              <a:endParaRPr lang="en-US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chemical</a:t>
              </a:r>
              <a:endParaRPr lang="en-CN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attribute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F16C695-C242-204A-9B89-B3DFB14BD9E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77B0134-B35F-854D-81C8-38A67DD4563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Application </a:t>
              </a:r>
              <a:r>
                <a:rPr lang="en-US" sz="2800" dirty="0">
                  <a:solidFill>
                    <a:schemeClr val="bg1"/>
                  </a:solidFill>
                </a:rPr>
                <a:t>scenario</a:t>
              </a:r>
              <a:br>
                <a:rPr lang="en-US" sz="2800" dirty="0">
                  <a:solidFill>
                    <a:schemeClr val="bg1"/>
                  </a:solidFill>
                </a:rPr>
              </a:br>
              <a:r>
                <a:rPr lang="en-US" sz="2800" dirty="0">
                  <a:solidFill>
                    <a:schemeClr val="bg1"/>
                  </a:solidFill>
                </a:rPr>
                <a:t>explore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F02A05D-A4B1-E341-816D-D83555546305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185BC09-4A69-2748-8AE0-5FBFF650AA5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Raw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source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distribution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E8C9DF1-1269-2D4F-A086-2507DA8BDBD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07A8825-15A8-854A-8AF0-D5F99C17B8F5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Mining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Purification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Synthesis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approach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796D21B-5F15-DD44-96A3-39D0D0EB3C9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E6B96F5-725B-6C4B-B745-1D1E038D61B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Artificial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natural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spread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approach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1E8F2F1-2BA3-EE4F-80FD-0906734C19B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93836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959196E-9A97-0D44-9520-58D737369EF5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Small</a:t>
            </a:r>
            <a:endParaRPr lang="en-US" dirty="0"/>
          </a:p>
          <a:p>
            <a:pPr algn="ctr"/>
            <a:r>
              <a:rPr lang="en-US" dirty="0"/>
              <a:t>business</a:t>
            </a:r>
            <a:endParaRPr lang="en-CN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1775599-3519-3A48-AA48-344D5CB9769D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2295661B-4A02-7144-80A1-5D4E745AD65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6EA1C76-8463-AD48-9F94-174C6CC29FC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A7211AE-AA86-504F-9C0E-1F899D99C3E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6689D79-1962-A94D-BB77-0C9230F0E45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8057784-2DB7-784E-8AF2-C2CB1A015784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E67AE70-1595-9043-9F40-69AA8AF7F1A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9CBE0B1-EB91-F34D-8BB4-462B47DD0D9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0860433-7C92-CA4D-B4F9-65F463730EB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F37E344-BBF2-8345-9A97-B7B68FF0FD93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2771197-DBB2-9F46-A04D-C1AF47F3D9D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445378C-B08D-7247-BBAA-591329C71876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DC425D2-944C-5248-8AF3-3C26FD41892E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Internet</a:t>
              </a:r>
            </a:p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marketing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F7A8C112-70E5-DD4D-9893-E16650A29EC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2F106D6-F1B9-8A41-BAC3-4DB8363386E4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N" sz="2400" dirty="0">
                  <a:solidFill>
                    <a:schemeClr val="bg1"/>
                  </a:solidFill>
                </a:rPr>
                <a:t>Personal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N" sz="2400" kern="1200" dirty="0">
                  <a:solidFill>
                    <a:schemeClr val="bg1"/>
                  </a:solidFill>
                </a:rPr>
                <a:t>property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7DF0ED1-7DFB-9046-9836-D906F88A535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7FE4947-8A52-4F46-A1E6-E15F6F3116B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/>
                <a:t>S</a:t>
              </a:r>
              <a:r>
                <a:rPr lang="en-CN" sz="2800" kern="1200" dirty="0"/>
                <a:t>pecial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/>
                <a:t>skills</a:t>
              </a:r>
              <a:endParaRPr lang="en-US" sz="2800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6F77752-CCFA-6749-9149-6CD68C163312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EE818DE-BF51-DF43-BD15-7FE313E28F24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Cash</a:t>
              </a:r>
              <a:r>
                <a:rPr lang="zh-CN" altLang="en-US" sz="2400" kern="1200" dirty="0">
                  <a:solidFill>
                    <a:schemeClr val="bg1"/>
                  </a:solidFill>
                </a:rPr>
                <a:t> </a:t>
              </a:r>
              <a:r>
                <a:rPr lang="en-US" sz="2400" dirty="0">
                  <a:solidFill>
                    <a:schemeClr val="bg1"/>
                  </a:solidFill>
                </a:rPr>
                <a:t>flow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income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4180005-EED4-2B44-A012-94E1F9425818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C8BA98D-1FBB-9942-AA83-1A1CAC07CA6B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N" sz="2800" kern="1200" dirty="0">
                  <a:solidFill>
                    <a:schemeClr val="bg1"/>
                  </a:solidFill>
                </a:rPr>
                <a:t>Social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relationship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AB6B5F5-A44A-FB4C-83A6-A92529C45B5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1648276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F382B2A-03D8-F549-B4FF-71CCAF582DE5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Why people around</a:t>
            </a:r>
            <a:r>
              <a:rPr lang="zh-CN" altLang="en-US" dirty="0"/>
              <a:t> </a:t>
            </a:r>
            <a:r>
              <a:rPr lang="en-US" altLang="zh-CN" dirty="0"/>
              <a:t>me</a:t>
            </a:r>
            <a:r>
              <a:rPr lang="zh-CN" altLang="en-US" dirty="0"/>
              <a:t> </a:t>
            </a:r>
            <a:r>
              <a:rPr lang="en-US" altLang="zh-CN" dirty="0"/>
              <a:t>like</a:t>
            </a:r>
            <a:r>
              <a:rPr lang="zh-CN" altLang="en-US" dirty="0"/>
              <a:t> </a:t>
            </a:r>
            <a:r>
              <a:rPr lang="en-US" dirty="0"/>
              <a:t>talk nonsense</a:t>
            </a:r>
            <a:endParaRPr lang="en-US" altLang="zh-CN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5AF356D-8F96-6343-BCA2-78435CF650FF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FB19A51-F860-4744-AC7F-4FFA4E75EEE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politics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B2D93C0-1D82-0642-91AE-B0DE1F636F1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85C8A01-FE13-394A-A7C0-39F5D782D262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bg1"/>
                  </a:solidFill>
                </a:rPr>
                <a:t>battle</a:t>
              </a:r>
              <a:endParaRPr lang="en-US" sz="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54B90B0-5738-A74C-B3A8-05789050869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B4C35EC-580C-3147-9563-4FE8035AC30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essence</a:t>
              </a:r>
              <a:endParaRPr lang="en-US" sz="5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F907523-C7D8-2543-9CCF-3880B0CFF87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8981895-F09C-B146-B39C-E56187BA2A1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reason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A7DB31B-4D3A-2B48-BCDB-AA648BD1D5C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D7E5008-17DD-BD4A-80A7-5AA886D82AEA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influence</a:t>
              </a:r>
              <a:endParaRPr lang="en-US" sz="1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E838718-CE79-3445-88A0-685E08622AA9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92AB3C9-66A7-4B48-8708-FD50111ACC5F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E6C88EA-CECA-0C4C-89E9-848B0F12B17E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Political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party concern about rumor so much especially money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52E9ED0-40F6-3046-A57B-1DDB0A93411F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B03E109-9F7F-3A4B-98F4-5F3C32B11FC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Somebody fight with each other for the money which never exist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4798D04-EAEC-A34F-AB0A-D863ED369F6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5EB9B9C-BF04-C74C-9FBB-D31A05F8D7E3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Somebody </a:t>
              </a:r>
              <a:r>
                <a:rPr lang="en-US" altLang="zh-CN" dirty="0">
                  <a:solidFill>
                    <a:schemeClr val="bg1"/>
                  </a:solidFill>
                </a:rPr>
                <a:t>think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I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am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earning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money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which actually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I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am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not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CE4B6B1-A80A-ED48-B597-F6289F056AC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13DC226-B2E0-CD4C-8462-9B9DED07C951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Somebody’s job is receiving money from others and talk nonsense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397A428-B460-EF40-B1A7-D949F4DCBA23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9677A7F-3081-194C-860B-DE0E505C15F9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Rumor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spread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worldwide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like reality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4A9018F-21CB-0144-9973-150EF7E4D413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084172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872BA28-446A-6A4E-A32E-B528C476031F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Shoes</a:t>
            </a:r>
          </a:p>
          <a:p>
            <a:pPr algn="ctr"/>
            <a:r>
              <a:rPr lang="en-US" altLang="zh-CN" sz="2400" dirty="0"/>
              <a:t>making</a:t>
            </a:r>
          </a:p>
          <a:p>
            <a:pPr algn="ctr"/>
            <a:r>
              <a:rPr lang="en-US" altLang="zh-CN" sz="2800" dirty="0"/>
              <a:t>basic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96E291-F9B6-734E-9D4C-FBF6E1A8EF48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B3B1CC7-D1FD-984A-BD54-10AEE57D59D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Snug</a:t>
              </a:r>
              <a:endParaRPr lang="en-US" sz="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0AD4E95-EC28-F54E-9D7A-BCCEE281E0E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4912769-BC84-274A-BD57-5CC0720F169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Dynamic</a:t>
              </a:r>
              <a:endParaRPr lang="en-US" sz="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4D9458-466B-4C4B-A8C3-60508B7E2EE0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B76CEE5-088B-C647-BBD8-D1479E88BB38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Cost</a:t>
              </a:r>
              <a:endParaRPr lang="en-US" sz="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C6C8435-3ACA-5F4F-9C5E-86936521F48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0B9BF87-7A89-2141-AEB9-D6673D9F4E46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Durable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A78716B-8B5F-FC4C-8834-E583C32C92E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58D46CE-ABFB-3641-BF74-EA87385BA6D3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bg1"/>
                  </a:solidFill>
                </a:rPr>
                <a:t>Wash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C532339-CDD6-7949-AF15-A1ADBD7A867A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C2327E4-3E8F-DB46-8C9E-4A1469C6F452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C1CC555-F566-D647-92A7-8AF3F3F9E60A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Shape design &amp; suture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br>
                <a:rPr lang="en-US" altLang="zh-CN" sz="28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craft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test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A8C94E8-306B-2A4C-872D-C5EFADC882F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6F192DE-CFA6-4E41-9ACC-787053378FC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Actual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>
                  <a:solidFill>
                    <a:schemeClr val="bg1"/>
                  </a:solidFill>
                </a:rPr>
                <a:t>wearing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br>
                <a:rPr lang="en-US" sz="2400" dirty="0">
                  <a:solidFill>
                    <a:schemeClr val="bg1"/>
                  </a:solidFill>
                </a:rPr>
              </a:br>
              <a:r>
                <a:rPr lang="en-US" sz="2400" dirty="0">
                  <a:solidFill>
                    <a:schemeClr val="bg1"/>
                  </a:solidFill>
                </a:rPr>
                <a:t>strength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test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15F3699-88FF-DA4A-AEC8-A9E962ADBBB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042BDF0-B8D4-594A-8798-61A4BC33ABD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How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much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price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the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guest could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pay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for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821EF70-7DBD-C84A-975D-4993A1E7363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A3220BD-7221-584C-9DA4-36398143C25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Choose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materials &amp;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attributes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test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EEE681D-20B1-1344-BD55-4A10FEA8EC85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2C25D2A-F695-0746-860B-E3A18870D10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Repeat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washing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moisture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test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51A90B5-69A5-E04C-8243-1C32775D7DF9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1261734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135DCE0-9474-1E45-942C-2500E711C0F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Simple</a:t>
            </a:r>
          </a:p>
          <a:p>
            <a:pPr algn="ctr"/>
            <a:r>
              <a:rPr lang="en-US" sz="2800" dirty="0"/>
              <a:t>fair tax</a:t>
            </a:r>
          </a:p>
          <a:p>
            <a:pPr algn="ctr"/>
            <a:r>
              <a:rPr lang="en-US" altLang="zh-CN" sz="2400" dirty="0"/>
              <a:t>strategy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86410D8-862D-0645-ADE2-1DACA8456BC4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723CB34-B161-7A4C-8B20-E76D7D2325A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Agriculture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A1005F5-E4EF-6745-ACFB-41642D19784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F61C88C-647C-DF48-8D1C-62E9284896B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Service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D926105-B054-8643-8C01-BE4A4B12246A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514B277-E009-2D46-B7B8-A469AF1B5BE7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Individual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A97C478-715D-C748-BC1D-EF3FCB3C3DF5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AEBAD54-5F9F-B347-B018-9F8E2B0A6FE5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Family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C298975-AF50-3D46-9B3B-04ADE2D2B1D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EB8C8B-BEBB-2E42-A93C-5FC34F6E505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>
                  <a:solidFill>
                    <a:schemeClr val="bg1"/>
                  </a:solidFill>
                </a:rPr>
                <a:t>manufacture</a:t>
              </a:r>
              <a:endParaRPr lang="en-US" sz="5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70FB948-2F27-9B4B-9E43-76F91C8B7B7E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713C019-F23F-0D46-BFCC-AC5B2E9E0FAE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B7F34A4-8484-E04C-B715-501A0998DFA1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Unify tax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rate to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Sales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value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69FFB95-BA1C-6344-81AD-8F1D3DC8F6C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A36F350-AE53-7E4C-94AD-4A949A8C32C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Unify tax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rate to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revenue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value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F9BF0DE-4B94-3E4B-8CB7-506972310D9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4C7C840-C808-3242-AA2C-4721EF9EC45A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Unify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tax</a:t>
              </a:r>
            </a:p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rate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to</a:t>
              </a:r>
            </a:p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each citizen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C9DD3AB-C9A8-D949-B497-C3E3B69AFF16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14761A6-4CC6-6840-A431-0238177C8524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Unify tax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rate to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endParaRPr lang="en-US" altLang="zh-CN" sz="2800" dirty="0">
                <a:solidFill>
                  <a:schemeClr val="tx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each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family</a:t>
              </a:r>
              <a:endParaRPr lang="en-US" altLang="zh-CN" sz="2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DF73464-A4DA-C446-87EC-3AC28DF49EC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79CD736-380F-2348-9419-6D9A1A775FA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 Unify tax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rate to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per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production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value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8B8A0DD-108A-FC44-A778-9FC831321513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062072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4CC5250-CC57-0D49-BA6F-0712C648C6A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VR </a:t>
            </a:r>
            <a:r>
              <a:rPr lang="en-US" altLang="zh-CN" sz="2800" dirty="0"/>
              <a:t>city</a:t>
            </a:r>
            <a:endParaRPr lang="en-US" altLang="zh-CN" sz="2400" dirty="0"/>
          </a:p>
          <a:p>
            <a:pPr algn="ctr"/>
            <a:r>
              <a:rPr lang="en-US" altLang="zh-CN" dirty="0"/>
              <a:t>experience</a:t>
            </a:r>
          </a:p>
          <a:p>
            <a:pPr algn="ctr"/>
            <a:r>
              <a:rPr lang="en-US" altLang="zh-CN" sz="2400" dirty="0"/>
              <a:t>strategy</a:t>
            </a:r>
            <a:endParaRPr lang="en-US" altLang="zh-CN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F95CF1F-3E49-E94F-A197-B223B6077817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C5275C9-41B4-4B4A-BED0-6BA342061D8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E-tourism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FC71DF9-E0AA-A545-8E3A-DAF8242D4F0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7D88A61-72AA-2F46-AD05-4E08888FA87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E- activity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0220778-30AC-1E4E-B61A-CC82A6314557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4740585-62AC-DF47-B947-B37E0CA1D55C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bg1"/>
                  </a:solidFill>
                </a:rPr>
                <a:t>I</a:t>
              </a:r>
              <a:r>
                <a:rPr lang="en-US" sz="2000" dirty="0">
                  <a:solidFill>
                    <a:schemeClr val="bg1"/>
                  </a:solidFill>
                </a:rPr>
                <a:t>mitate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A1A1560-7BC4-DA47-92D0-8511661D44E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46B081E-BD53-2847-B2D0-697E996AD4A3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Account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1E6A626-07EE-AD4A-9B4E-6D72466CFEE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E93CB90-CED1-D54E-B38F-F2D48090658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>
                  <a:solidFill>
                    <a:schemeClr val="bg1"/>
                  </a:solidFill>
                </a:rPr>
                <a:t>E-commerce</a:t>
              </a:r>
              <a:endParaRPr lang="en-US" sz="5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C6C90BD-1C20-7347-AE49-69AF7076F0A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23AD3F-E526-BE45-924E-7CEB6020363C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A48B80-CCC6-1248-9394-89E76883F0E5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Virtual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endParaRPr lang="en-US" altLang="zh-CN" sz="24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tourism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immigration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1600" dirty="0">
                  <a:solidFill>
                    <a:schemeClr val="bg1"/>
                  </a:solidFill>
                </a:rPr>
                <a:t>between</a:t>
              </a:r>
              <a:r>
                <a:rPr lang="zh-CN" altLang="en-US" sz="1600" dirty="0">
                  <a:solidFill>
                    <a:schemeClr val="bg1"/>
                  </a:solidFill>
                </a:rPr>
                <a:t> </a:t>
              </a:r>
              <a:r>
                <a:rPr lang="en-US" altLang="zh-CN" sz="1600" dirty="0">
                  <a:solidFill>
                    <a:schemeClr val="bg1"/>
                  </a:solidFill>
                </a:rPr>
                <a:t>cities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7EB080E-4E08-A244-878D-E9D15E937B5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7A19AA2-85A6-8743-AE66-418F0C2D0750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Hold virtual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international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festival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competition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21CB835-F0F0-8645-868C-5905DEE1908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BDF0A5D-DBF5-524C-A88E-0C7D8EA7B1A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Establish</a:t>
              </a:r>
              <a:endParaRPr lang="en-US" sz="2400" dirty="0">
                <a:solidFill>
                  <a:schemeClr val="bg1"/>
                </a:solidFill>
              </a:endParaRPr>
            </a:p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city</a:t>
              </a:r>
              <a:r>
                <a:rPr lang="zh-CN" altLang="en-US" sz="1600" dirty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virtual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environment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CN" altLang="zh-CN" sz="2000" dirty="0">
                  <a:solidFill>
                    <a:schemeClr val="bg1"/>
                  </a:solidFill>
                </a:rPr>
                <a:t>especially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public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zone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E53B1C4-8C7D-774A-B7B0-93AE40CA1D8A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398091C-58F1-2D4E-87BE-42F7B33FE915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Everyone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1600" dirty="0">
                  <a:solidFill>
                    <a:schemeClr val="tx1"/>
                  </a:solidFill>
                </a:rPr>
                <a:t>worldwide could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participate &amp; pay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for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enter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5B13E60-AD4D-294C-A647-E4241884CFE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68CF68F-A804-254D-B829-0A3B190ED26B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Every virtual goods could </a:t>
              </a:r>
              <a:r>
                <a:rPr lang="en-US" altLang="zh-CN" sz="2400" dirty="0">
                  <a:solidFill>
                    <a:schemeClr val="bg1"/>
                  </a:solidFill>
                </a:rPr>
                <a:t>be traded by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express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60169DB-546D-E044-AE01-BECD068CB2C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5458304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1B47499-6379-4C41-8669-A3B9A5E833A2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Why I don’t want be </a:t>
            </a:r>
            <a:r>
              <a:rPr lang="en-US" dirty="0"/>
              <a:t>civil servant</a:t>
            </a:r>
            <a:endParaRPr lang="en-US" altLang="zh-CN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598D526-4410-C64E-8C44-0E7C6B382F1E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53FB8D2-36B5-0A43-A4BE-7F1CCB01136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>
                  <a:solidFill>
                    <a:schemeClr val="bg1"/>
                  </a:solidFill>
                </a:rPr>
                <a:t>Development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F1454E5-93F1-E048-BD0A-E6C69679537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00D2B96-6315-7A43-99C5-F3F5C9CF124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Honor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14FD9D7-86F1-F547-BDB6-D4EC7887877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31CB2D-EB9A-EB4B-B84B-2E83A8496CA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background</a:t>
              </a:r>
              <a:endParaRPr lang="en-US" sz="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16A7E40-35B0-9349-9C96-ED1CC8A5668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318AC6C-A523-D648-BE6D-39099239B38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Talent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27DC392-88EF-FD4B-9936-CDC85606E237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FAAE313-5605-DC40-B287-AA2177A6BFF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Freedom</a:t>
              </a:r>
              <a:endParaRPr lang="en-US" sz="5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DF3E4F9-4556-A74E-B66B-BBD1DF83618E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F3A90DB-8E0B-B244-85EA-5AFEC198DB47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104A121-BAB6-6641-AAE4-6F250528CF43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All lifetime a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part of </a:t>
              </a:r>
              <a:br>
                <a:rPr lang="en-US" altLang="zh-CN" sz="2000" dirty="0">
                  <a:solidFill>
                    <a:schemeClr val="bg1"/>
                  </a:solidFill>
                </a:rPr>
              </a:br>
              <a:r>
                <a:rPr lang="en-US" altLang="zh-CN" sz="2000" dirty="0">
                  <a:solidFill>
                    <a:schemeClr val="bg1"/>
                  </a:solidFill>
                </a:rPr>
                <a:t>Replaceable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br>
                <a:rPr lang="en-US" altLang="zh-CN" sz="2000" dirty="0">
                  <a:solidFill>
                    <a:schemeClr val="bg1"/>
                  </a:solidFill>
                </a:rPr>
              </a:br>
              <a:r>
                <a:rPr lang="en-US" altLang="zh-CN" sz="2000" dirty="0">
                  <a:solidFill>
                    <a:schemeClr val="bg1"/>
                  </a:solidFill>
                </a:rPr>
                <a:t>Components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of nation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86FA164-3DC7-3348-B6B9-5080A2C6D47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A06B36D-6C5E-9C4C-9191-9E677CC92C1C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Could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never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achieve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any real success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except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a lot of photos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24B6835-AAAA-0444-A235-0D1E87EE240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5CC34C4-D19D-5A47-A10B-5C5F72B69B6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>
                  <a:solidFill>
                    <a:schemeClr val="bg1"/>
                  </a:solidFill>
                </a:rPr>
                <a:t>Normal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family not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noble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one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A189CB5-983D-3D4D-8069-081EE059C7D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3059FED-0668-974A-894A-BED62AAB774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Civil servant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do not need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talent except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“obedient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pupil”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4F5D490-F7B1-F542-B490-AB7DC64FA72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5986B8F4-CC52-FA46-94EA-7D3BC01C7574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Could not do &amp; say anything 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what I like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BE9CEB1-258A-574C-819A-866362308F2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499098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E638D9A-98FF-8341-85CA-6C890A24E550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Business</a:t>
            </a:r>
            <a:endParaRPr lang="en-US" altLang="zh-CN" sz="2400" dirty="0"/>
          </a:p>
          <a:p>
            <a:pPr algn="ctr"/>
            <a:r>
              <a:rPr lang="en-US" altLang="zh-CN" sz="2800" dirty="0"/>
              <a:t>risk </a:t>
            </a:r>
            <a:r>
              <a:rPr lang="en-US" altLang="zh-CN" sz="1600" dirty="0"/>
              <a:t>management</a:t>
            </a:r>
            <a:endParaRPr lang="en-US" altLang="zh-CN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E007020-DB4B-244C-8CAE-CCD692BE2F40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A1B0C42-1E29-2F49-A06A-6A101117724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Legislation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BEF0E9D-576D-2F4B-B99C-237B2DB34B2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03A8CB3-C88E-0646-AFB5-5BCFCA2F49A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Public</a:t>
              </a:r>
              <a:endParaRPr lang="en-US" sz="1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F57B340-74B8-C14F-932F-6FA01CFF4D40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7E23B4F-A0EC-334B-8A52-95AC06DF392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Decision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1017F97-B2B4-5E48-B04A-A11C4CE7F28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366DC73-2332-7141-8B86-ECBD967DABE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Diversity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F3989FB-4D19-D342-BCBC-DEE20AAC0A2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E5E87ED-D1D3-7847-BCE0-A0BB0AE5C95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Insurance</a:t>
              </a:r>
              <a:endParaRPr lang="en-US" sz="5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0DDCBE2-9FE7-D349-8758-AD2CF6CBDF9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11D513-1776-404F-A84E-7080A03EA4D3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C436D16-94BB-984C-B18C-37DEB0A4B063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Make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sure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legal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locally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7443B64-E682-734E-853C-3DA494349136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6AA405C-95B5-3343-A2CA-08F50B68B8C7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Use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public opinion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media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for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self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protection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A4742D0-392E-EB41-BE1C-E9CA83EFA88D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62D448A-82D5-ED44-ACCD-5F77005BC5E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CN" sz="2400" dirty="0">
                  <a:solidFill>
                    <a:schemeClr val="bg1"/>
                  </a:solidFill>
                </a:rPr>
                <a:t>Precise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market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forecast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&amp; implement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1906AE6-2C7D-CA4C-99A0-326D3B37177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79047B0-E1C6-F94A-9222-B5AC90E9901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Asset</a:t>
              </a:r>
              <a:r>
                <a:rPr lang="zh-CN" altLang="en-US" sz="2800" dirty="0"/>
                <a:t> </a:t>
              </a:r>
              <a:r>
                <a:rPr lang="en-US" sz="2000" dirty="0"/>
                <a:t>diversification</a:t>
              </a:r>
              <a:r>
                <a:rPr lang="zh-CN" altLang="en-US" sz="2000" dirty="0"/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in </a:t>
              </a:r>
              <a:r>
                <a:rPr lang="en-US" altLang="zh-CN" sz="2000" dirty="0">
                  <a:solidFill>
                    <a:schemeClr val="tx1"/>
                  </a:solidFill>
                </a:rPr>
                <a:t>v</a:t>
              </a:r>
              <a:r>
                <a:rPr lang="en-US" sz="2000" dirty="0"/>
                <a:t>irtual and reality</a:t>
              </a:r>
              <a:endParaRPr lang="en-US" altLang="zh-CN" sz="32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135ED6E-D666-CC4A-8E52-8E763BB5DB7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0811DAF-1D60-D24D-A71B-ABB34AAE417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Remedy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uncertainty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damage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99683FD-AFDF-D548-9A56-090ACF18C237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4189649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F0A6DA0-92FD-9449-85C6-7F354FEE01EA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Business</a:t>
            </a:r>
            <a:endParaRPr lang="en-US" altLang="zh-CN" sz="2400" dirty="0"/>
          </a:p>
          <a:p>
            <a:pPr algn="ctr"/>
            <a:r>
              <a:rPr lang="en-US" altLang="zh-CN" dirty="0"/>
              <a:t>marketing </a:t>
            </a:r>
            <a:r>
              <a:rPr lang="en-US" altLang="zh-CN" sz="2000" dirty="0"/>
              <a:t>strategy</a:t>
            </a:r>
            <a:endParaRPr lang="en-US" altLang="zh-CN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C24AC00-8A48-7B42-8908-D30634EB68FD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C13FD14-8925-7743-B37D-6DCB23AB6165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Passable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C446FDC-9F61-0C48-A2CC-CEFA684B019B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6DB7897-0DF4-934B-9987-F7E880AE78E2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Inclusive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7B32556-996F-B342-BD8F-659BE1623A1C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F8B2FB9-DBE6-CA41-A297-05678C65A4E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Accurate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288906E-8AE9-F641-BBD3-E52AC4924A7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F93B823-BAE6-CC41-8512-7E8B39A4623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</a:rPr>
                <a:t>Placeable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8741B68-E35D-2740-A408-F4ACB430DC5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DFC7E9F-BCCF-8D45-B3E8-56CFC0E3666B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dirty="0">
                  <a:solidFill>
                    <a:schemeClr val="bg1"/>
                  </a:solidFill>
                </a:rPr>
                <a:t>Repeatable</a:t>
              </a:r>
              <a:endParaRPr lang="en-US" sz="5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75D957B-8BB6-DA42-BE03-6BC1CD8AD00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4EAE653-E757-CC46-A478-5CEA66575FA7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2597506-EA14-6549-93A9-702A55523C08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Could be passed to different </a:t>
              </a:r>
              <a:r>
                <a:rPr lang="en-US" altLang="zh-CN" sz="2000" dirty="0">
                  <a:solidFill>
                    <a:schemeClr val="bg1"/>
                  </a:solidFill>
                </a:rPr>
                <a:t>generations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9EED538-23F6-F24E-83F7-67203A812BF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8CBE636-6EC3-4644-84AD-F0A5AB48C77F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Could include different cultural connotation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0BB9782-918C-9448-93B3-E3C0679EA25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67A439A-90E4-2148-9888-5D8A6C71869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Accurate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target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to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customers who need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04C65C1-7CCE-084A-92B7-53D6B81B9E6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C6682A0-3671-8A45-8DAD-A892777AFB7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Could be placed into different </a:t>
              </a:r>
              <a:br>
                <a:rPr lang="en-US" sz="2400" dirty="0"/>
              </a:br>
              <a:r>
                <a:rPr lang="en-US" sz="2400" dirty="0"/>
                <a:t>occasions</a:t>
              </a:r>
              <a:endParaRPr lang="en-US" altLang="zh-CN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9312552-67C9-D940-85A1-3794DF3CDBB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C2AAC1A-8444-854B-96E9-13DE72553B5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Could repeat any time any place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4D3FAD3-8064-6D4F-A467-0808A7D8CBAC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079946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25EDBF9-D0E2-1C4C-8549-3331BB3FCFED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Real </a:t>
            </a:r>
            <a:r>
              <a:rPr lang="en-US" dirty="0"/>
              <a:t>drugs </a:t>
            </a:r>
            <a:r>
              <a:rPr lang="en-US" altLang="zh-CN" sz="2000" dirty="0"/>
              <a:t>of living</a:t>
            </a:r>
          </a:p>
          <a:p>
            <a:pPr algn="ctr"/>
            <a:r>
              <a:rPr lang="en-US" altLang="zh-CN" sz="2000" dirty="0"/>
              <a:t>being</a:t>
            </a:r>
            <a:endParaRPr lang="en-US" altLang="zh-CN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999358F-0135-3A47-8887-864F2546E62B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9E06E5A-8D49-4943-BC1F-FDE73A1A1DB4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Stupid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0814F4A-2CF3-0E42-A0A2-B60A065503CF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7997223-FBED-B942-B989-91088AC70D6D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Angry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89C3A9A-5E37-3B40-8B58-5449393E137B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C9CFCBC-3F92-DB44-9775-0B8EC3D3D8B7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Doubt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4B62656-892E-1B44-A53C-F60E1816F48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76FE070-9A9D-7944-999C-878D7C8BF60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Arrogant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E4D9487-99F3-0E4C-B151-FCF1AA1B452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F6CE211-B1B5-DD4E-BBAF-939E87C9D414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Greedy</a:t>
              </a:r>
              <a:endParaRPr lang="en-US" sz="5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6817864-AC4E-2148-A488-14CEDFC0F1C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B3611E4-5749-5D41-94E1-338B567D981A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1760220-D8A4-C149-B295-B417BCEDD818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Can not understand connection of the whole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3348722-1C36-8F44-AFF1-79C14EE7FC7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7037851-D7AF-4F4B-9E9F-4039A5D3E0E4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You will destroy everything including your health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3959071-F2F2-1B44-8F40-51DF6B79075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E839B72-E7B8-0642-8855-45D24F4E40D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Nothing will exist between you &amp; the object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your doubt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E4BB9BE-0AF7-6B4C-AB36-788864BE2EBA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6A10131-24D2-FF42-A10A-3F0643DCB2C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You will ignore everything which is important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E36007D-A7B9-C14A-9810-FB54DCE2CC65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592F875-0807-FC4F-898D-12B9770537E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Your next step will be predicted &amp; dragged by others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FFA8163-552B-A54E-9A3E-AD5038B4A59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580500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43E637D-5F0D-5248-AF70-29460AB0415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Modern Political</a:t>
            </a:r>
          </a:p>
          <a:p>
            <a:pPr algn="ctr"/>
            <a:r>
              <a:rPr lang="en-US" altLang="zh-CN" sz="1600" dirty="0"/>
              <a:t>party reform</a:t>
            </a:r>
          </a:p>
          <a:p>
            <a:pPr algn="ctr"/>
            <a:r>
              <a:rPr lang="en-US" altLang="zh-CN" sz="2400" dirty="0"/>
              <a:t>basic</a:t>
            </a:r>
            <a:endParaRPr lang="en-US" altLang="zh-CN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F5FEA4-8D44-0A45-8AF5-9536D458FE1B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1EDD14C-340F-BF4F-951A-B86B20FCD2D8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dirty="0">
                  <a:solidFill>
                    <a:schemeClr val="bg1"/>
                  </a:solidFill>
                </a:rPr>
                <a:t>Organization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E4B0E93-0A40-BA40-AB2C-747441B67DA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A2689F9-F103-3C4E-A645-ED69290E86A8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Govern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43E16CF-A673-7749-986A-5A199A92228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D077891-D502-7B4A-A8F5-143587D4F2B8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Member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EF6EC08-D046-AD4E-B010-09EEA5F99553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C73F3A5-9A3A-F440-8085-7C49B2117B3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Duty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0CC74AC-9DD2-1D4D-85F0-59DADF70DD6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B0F1ED9-A3FE-7C44-9916-11F84500CBB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Fund</a:t>
              </a:r>
              <a:endParaRPr lang="en-US" sz="5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63E4420-218E-794D-BAA7-DD803F28B66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937DD42-6C2A-BD43-8019-9B6CDE4F6F1D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AAA59A1-FB04-FD49-98DB-0642BC1EA733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bg1"/>
                  </a:solidFill>
                </a:rPr>
                <a:t>Roundtable in core &amp; open platform below with different issues for discussion 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50D8611-6C7D-7343-8CB7-C49F3B2FD2F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227C0A3-40DB-704F-A5CB-83841E26AEB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Set development plans &amp; implement them under supervision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5A68156-7B45-944E-ADE4-2528CB110E42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1519386-C2C7-BA49-A6B7-1CFD3624E26A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Influential elites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from different classes with interest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AD61780-F3DC-E14C-B8B6-FD41315E424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CA0A144-250A-504D-A3D0-DD36DDF7300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tx1"/>
                  </a:solidFill>
                </a:rPr>
                <a:t>Bridge &amp; communicate with different classes </a:t>
              </a:r>
              <a:r>
                <a:rPr lang="en-US" dirty="0"/>
                <a:t>voluntarily &amp; supervise </a:t>
              </a:r>
              <a:br>
                <a:rPr lang="en-US" sz="2000" dirty="0"/>
              </a:br>
              <a:r>
                <a:rPr lang="en-US" dirty="0"/>
                <a:t>ruling party</a:t>
              </a:r>
              <a:endParaRPr lang="en-US" altLang="zh-CN" sz="2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3C27946-94C3-2741-A388-48F032B162BF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E531366-24CF-8A49-9A11-C3AA604F8E63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Donation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from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different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classes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voluntarily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C8ADA8F-0AC0-B348-8C36-13E70CA9559C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401464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58673A5-2A79-664A-9E69-9EBACE1F590A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Precision industry</a:t>
            </a:r>
          </a:p>
          <a:p>
            <a:pPr algn="ctr"/>
            <a:r>
              <a:rPr lang="en-US" altLang="zh-CN" sz="2400" dirty="0"/>
              <a:t>basic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4A1D12-FD30-6244-A7BC-109A45E9B75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2EC58D7-E9F5-6841-A756-234FF5E7B694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Wood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3930665-D34E-114F-B8D0-5A6C5ABE1FB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4781DB7-9F34-6A4D-8F24-D8ACCE13341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48835264-75C5-A24D-9392-0EE97A5BDE7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3FFE653-64BA-6248-8D0C-53F0A3E2407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50EA612-C778-D14E-8967-8DFFF1348488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754562A-1047-6543-89F1-4077D1F2C6EB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31DD399-C1B8-2443-A747-D77B3877760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8AFC0C6-3EAA-7F42-82AA-7F73BE1401A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4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5F8D4E4-E005-C946-84AD-780B89E6908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7692652-3866-3A45-8982-F40B41A2B27C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89965A6-1B0C-3941-ADCA-948664D8FF46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Weak current system design &amp; control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651E18-6E9A-C248-A9C0-A4FEE8F26E3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6B2D5C0-64A4-0C40-8D75-BF9873EE867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Precise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CN" altLang="zh-CN" sz="2000" dirty="0">
                  <a:solidFill>
                    <a:schemeClr val="bg1"/>
                  </a:solidFill>
                </a:rPr>
                <a:t>temperature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environment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control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08466C4-71E7-AE46-962C-5AD70D8D68AF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C719907-8874-B440-B588-79322DAE048A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Purification</a:t>
              </a:r>
              <a:br>
                <a:rPr lang="en-US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of materials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Precision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of shape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C179D28-7A55-D344-BDA5-BFDF3F4164E3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4DD533B-81BE-1F4A-8873-317A7F66727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Automate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digital control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production line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30A4AEF-5660-B248-B378-0DE050E6B4A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87409B5-0325-034B-B7E9-1597BFA8FAB1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Precise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moisture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environment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control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CF72C9C-F6AB-7648-9A8A-668EA02EDA9D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85441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DA403D6-968F-AE4B-A3DC-C49B09E9D9DD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Education</a:t>
            </a:r>
          </a:p>
          <a:p>
            <a:pPr algn="ctr"/>
            <a:r>
              <a:rPr lang="en-US" dirty="0"/>
              <a:t>for everyone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2D81BAA-C8C4-0F48-A492-58AFBF83E182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30283E0D-A0C6-B041-896A-3F3D978A243F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5F59FD7-E2C6-2C47-8EAE-FE1DAED02D1B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AE2833C-6F14-BF43-A760-BAA49B85A7C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3743B6D-D1AF-C94F-A019-2907DD16FC2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7D4F977-594E-594D-92C4-759440CECD86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CE4A993-A0F2-164E-88AA-E8A5E7FDA92A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AFA7AC3-D5EB-5B44-A53F-EC021289FA7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12D9584-A3E9-624A-9D0B-B800E98FD2D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2C7326C-F764-F642-AF5B-220CBE90E68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F7B7FFE-AD88-5B42-8CB9-825E5198A43D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4B3F77E-7A98-1C41-A1B2-C034F24C9B5E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AD6786B-F8F1-4C42-BC50-0A5195766896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Why to learn</a:t>
              </a:r>
            </a:p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motivation</a:t>
              </a: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4807FC6-0082-D245-A38B-2ADD0CECC2B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5169FF8-AF85-1945-9AE7-3EDF679FA4CD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N" sz="2400" dirty="0">
                  <a:solidFill>
                    <a:schemeClr val="bg1"/>
                  </a:solidFill>
                </a:rPr>
                <a:t>What to learn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outline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5A57952-95B1-754A-B8EE-BD791308AA5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DAD980B-01E8-D149-AB39-66DA52155FE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/>
                <a:t>How to learn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access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E7B9647-1757-294C-969C-67DA86B333EA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91D4A67-6155-834A-AEDB-9EDBB42E69AE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When to learn</a:t>
              </a:r>
            </a:p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timetable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30CBC5E-9689-5140-AAE5-03F9C706F03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6FD5C50-7BB7-7C49-967D-B55FEFDFC9D4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N" sz="2800" dirty="0">
                  <a:solidFill>
                    <a:schemeClr val="bg1"/>
                  </a:solidFill>
                </a:rPr>
                <a:t>Where to learn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Real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>
                  <a:solidFill>
                    <a:schemeClr val="bg1"/>
                  </a:solidFill>
                </a:rPr>
                <a:t>scene</a:t>
              </a:r>
              <a:endParaRPr lang="en-CN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64D47FB-974A-C343-A82E-1EBB0200BA3B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CC139EC-368A-5146-8FF5-1363247B6285}"/>
              </a:ext>
            </a:extLst>
          </p:cNvPr>
          <p:cNvSpPr txBox="1"/>
          <p:nvPr/>
        </p:nvSpPr>
        <p:spPr>
          <a:xfrm>
            <a:off x="-3212432" y="-13234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5993467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32EAFBA-7B24-AD4F-A814-D7DE31218344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Biotechnology</a:t>
            </a:r>
            <a:r>
              <a:rPr lang="en-US" sz="2400" dirty="0"/>
              <a:t> industry</a:t>
            </a:r>
          </a:p>
          <a:p>
            <a:pPr algn="ctr"/>
            <a:r>
              <a:rPr lang="en-US" altLang="zh-CN" sz="2400" dirty="0"/>
              <a:t>basic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A2DA59-2740-4D42-BCDA-13DCBD1BB756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7C8FD9D-B48D-1B46-A75E-9BBBAC820FD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Wood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8BEC09A-2F39-0344-AC44-0F82AAE6A45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46697DF-22DB-7444-9F7E-F5729916E11B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F5F1100-81C1-FE40-8202-D1567F76183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9637C55-8B0D-DD43-8F8F-0561F71828C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EA3BCF3-238F-B843-9D0E-AD2BBDA99A63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E2B64D3-BA83-AA44-9ACF-2DE7927C329C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C8F80E2-59A3-324D-9226-3173D59BD4A6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B3086C7-A06E-3F42-950D-C0F74431D0A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4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3C662DB-3744-C040-AD6C-A7ACF9D3083A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2A1FBCE-E2CD-4E4F-A25C-DC0E38885A8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F302E48-F82F-1A4C-AB88-85635B99AFF6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Fast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biochemical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synthesis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system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1DE236-6457-5747-A829-042768ABC676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D014555-A4A2-7D43-A749-5E8DF7D74FE7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Emergency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protection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rescue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system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810FB7A-ECA8-804E-9872-6430AAB153D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7DF4DB7-C2A7-2845-8B52-82E9D58050B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Sample storage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cultivation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system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7061877-54CD-6449-A4B7-BF5CF7D403BE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7665EBF-F9FE-8845-A3F7-BB25D440869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tx1"/>
                  </a:solidFill>
                </a:rPr>
                <a:t>Fast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multifunction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br>
                <a:rPr lang="en-US" altLang="zh-CN" sz="2400" dirty="0">
                  <a:solidFill>
                    <a:schemeClr val="tx1"/>
                  </a:solidFill>
                </a:rPr>
              </a:br>
              <a:r>
                <a:rPr lang="en-US" altLang="zh-CN" sz="2400" dirty="0">
                  <a:solidFill>
                    <a:schemeClr val="tx1"/>
                  </a:solidFill>
                </a:rPr>
                <a:t>detection System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A827BAE-FD4C-1D4E-AD70-121E8F47A12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57AF7C8-6758-4449-AA5B-5B10A0C238C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Batch test 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record system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1408EF2-4641-0540-9545-DC0EA218374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8063871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B6540BE-53D7-2C4C-A32A-A67CC2ABE79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Architecture</a:t>
            </a:r>
          </a:p>
          <a:p>
            <a:pPr algn="ctr"/>
            <a:r>
              <a:rPr lang="en-US" altLang="zh-CN" sz="2400" dirty="0"/>
              <a:t>function</a:t>
            </a:r>
            <a:r>
              <a:rPr lang="zh-CN" altLang="en-US" sz="1600" dirty="0"/>
              <a:t> </a:t>
            </a:r>
            <a:r>
              <a:rPr lang="en-US" altLang="zh-CN" sz="2800" dirty="0"/>
              <a:t>history</a:t>
            </a:r>
            <a:endParaRPr lang="en-US" altLang="zh-CN" sz="4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472372C-7229-6743-B2E5-8EB98102CA1D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B8E7823-60CB-CA42-8438-23735B6188E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Farming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87928DE-7AED-B744-8D12-AFA7FFA202B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B9B398F-B5F2-6A45-B144-CD04E83CD89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Industrial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9551A51-BE9C-2A4E-927F-F704CE8D53C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85B431A7-D50B-DF40-8176-41E33E70E6C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Ancient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AF6EE1C-12F2-B743-B244-B9A7ED7EE75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E11B7C5-705F-B542-95C2-F6D08F16216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Slave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473159-535C-8D4A-AB2F-2BC1C5600F3E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D4841B7-7904-B04F-BD4D-69C75EF7BBF5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Nomadic</a:t>
              </a:r>
              <a:endParaRPr lang="en-US" sz="4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84CFF04-1DAC-FF43-A7FC-EABCD447B5F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1236041-9FAE-7A4B-BA22-3AC4E7FD4E2A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6868DC5-66A9-BB49-9BE2-06A7A9A7F495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Big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family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private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living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environment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21AF685-0A75-4445-B335-DD43BAC3BF6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37B8761-2549-AD4C-9C46-30E8217CE07C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Public production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environment </a:t>
              </a:r>
              <a:r>
                <a:rPr lang="en-US" altLang="zh-CN" sz="2400" dirty="0">
                  <a:solidFill>
                    <a:schemeClr val="bg1"/>
                  </a:solidFill>
                </a:rPr>
                <a:t>for citizens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B0E4A3D-1033-4741-B196-B55777BA3DF5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AA97EBD-9C82-ED40-ADB7-322F530CF5E4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CN" sz="2400" dirty="0">
                  <a:solidFill>
                    <a:schemeClr val="bg1"/>
                  </a:solidFill>
                </a:rPr>
                <a:t>Stone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Stele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for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defense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land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mark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1EDDDCD-1D14-904A-8C07-4C8946DC5266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433238D-EA0D-AB40-9623-D43486CC1799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800" dirty="0">
                  <a:solidFill>
                    <a:schemeClr val="tx1"/>
                  </a:solidFill>
                </a:rPr>
                <a:t>Tomb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for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storage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&amp;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memorial</a:t>
              </a:r>
              <a:endParaRPr lang="en-US" altLang="zh-CN" sz="2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DCBF154-87A6-424B-95B3-0702041969C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B8DB55F-8EA5-6A40-B199-37FA336E325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Bridge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pavilion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between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roads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rivers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294D84F-7091-D446-B5AE-A254B15BEEA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120043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5EF44BB-88E4-E344-8354-7B3653331EB2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000" dirty="0"/>
              <a:t>What</a:t>
            </a:r>
            <a:r>
              <a:rPr lang="zh-CN" altLang="en-US" sz="2000" dirty="0"/>
              <a:t> </a:t>
            </a:r>
            <a:r>
              <a:rPr lang="en-US" altLang="zh-CN" sz="2000" dirty="0"/>
              <a:t>India</a:t>
            </a:r>
            <a:r>
              <a:rPr lang="zh-CN" altLang="en-US" sz="2000" dirty="0"/>
              <a:t> </a:t>
            </a:r>
            <a:r>
              <a:rPr lang="en-US" altLang="zh-CN" sz="2000" dirty="0"/>
              <a:t>need</a:t>
            </a:r>
            <a:r>
              <a:rPr lang="zh-CN" altLang="en-US" sz="2000" dirty="0"/>
              <a:t> </a:t>
            </a:r>
            <a:r>
              <a:rPr lang="en-US" altLang="zh-CN" sz="2000" dirty="0"/>
              <a:t>right</a:t>
            </a:r>
            <a:r>
              <a:rPr lang="zh-CN" altLang="en-US" sz="2000" dirty="0"/>
              <a:t> </a:t>
            </a:r>
            <a:r>
              <a:rPr lang="en-US" altLang="zh-CN" sz="2000" dirty="0"/>
              <a:t>now</a:t>
            </a:r>
            <a:endParaRPr lang="en-US" altLang="zh-CN" sz="5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6F3658C-6AF6-5742-9E53-5C5C609029E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1E210D4-953A-9549-918A-C3E2C54E99C0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Food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FDBE500-4087-EB46-8B85-ED8F885D0FA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91F1C54-A961-4D42-B5AE-41C740DFCAEB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Coal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A2882B4-F1AC-DF45-A7F3-29A56E7EDE03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1FE426-CE9C-394D-AB78-097036A9F10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Gloves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484ADC8-216D-8242-A24F-938D16A44568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F4866F3-EAE8-8149-9EFE-9371C0710EB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Alcohol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9AE7A3B-60E8-C047-AFF2-4E5DA06F6C1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D967AD1-6A42-0643-9615-BA2E90CC93E9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Soap</a:t>
              </a:r>
              <a:endParaRPr lang="en-US" sz="4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09F4630-23D3-4E4F-B815-41FEF78A7FF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53B0C8D-8A9D-D04D-8A75-14A21D495FD2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B9E49D1-3290-2545-8B92-4B9EFA0E971D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Make sure no one get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hungry when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stay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at home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17F233-5050-B944-B95F-C58C8906556F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01ED822-5755-264A-A8DE-762DD7CEB2B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Burn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CN" altLang="zh-CN" sz="2400" dirty="0">
                  <a:solidFill>
                    <a:schemeClr val="bg1"/>
                  </a:solidFill>
                </a:rPr>
                <a:t>each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dead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body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completely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112C02E-693E-5642-AD6A-F20A05B3317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F80EDFE-3A9F-D64A-BA2F-F7A2C453788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CN" sz="2400" dirty="0">
                  <a:solidFill>
                    <a:schemeClr val="bg1"/>
                  </a:solidFill>
                </a:rPr>
                <a:t>Stop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eating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hands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in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crowd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318BE38-2A81-F541-817B-9B4D092E09BF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4FBB64A5-32F8-D347-908F-E98D8BB0EFAA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Disinfect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touchable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in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public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800" dirty="0">
                  <a:solidFill>
                    <a:schemeClr val="tx1"/>
                  </a:solidFill>
                </a:rPr>
                <a:t>facility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FC49E7C-2871-0547-8D46-9C30E545C7D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8ECC0EE-573C-5A4A-85C5-856BB54F5E7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Hand wash </a:t>
              </a:r>
              <a:r>
                <a:rPr lang="en-US" altLang="zh-CN" sz="2000" dirty="0">
                  <a:solidFill>
                    <a:schemeClr val="bg1"/>
                  </a:solidFill>
                </a:rPr>
                <a:t>every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where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every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time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0C24B489-A3DA-A649-BFA2-1EFBB9254AC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900750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9C03FC5-7F67-0446-AB3B-71572ADD0F5C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Main</a:t>
            </a:r>
          </a:p>
          <a:p>
            <a:pPr algn="ctr"/>
            <a:r>
              <a:rPr lang="en-US" altLang="zh-CN" sz="2400" dirty="0"/>
              <a:t>religion</a:t>
            </a:r>
          </a:p>
          <a:p>
            <a:pPr algn="ctr"/>
            <a:r>
              <a:rPr lang="en-US" altLang="zh-CN" sz="2800" dirty="0"/>
              <a:t>spirit</a:t>
            </a:r>
            <a:endParaRPr lang="en-US" altLang="zh-CN" sz="8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8916F58-EDC2-1E40-BF06-D5EF34A279C0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28993F1-0E89-C948-B7C7-29A56369259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F50DC9F-1258-9E4C-BCE4-C8655234009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9DAA6D8-2558-4C42-AED7-2AA795D8E73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358D518-0C87-684D-BB7F-EAE2F19B9EB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9276D66-6B86-7E46-B9CE-BBC3C2AA4CF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Soil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E7BAEED-B30B-6B44-AD4D-1DC8F3E5543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06A36-FCFD-2941-AFF6-D18F42EA5D36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Metal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3856E7F-118B-624A-A6CC-8F3F8F442E5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F57FE4D-A090-FF4A-98CD-F558FAA76525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2188E31-62AE-1249-9158-26C3EAA2A1A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FDF22FB-8E96-9E41-8729-5C6552710863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A489588-FEB2-5F43-8CE3-C9D9A2B32E4B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Confucianism</a:t>
              </a:r>
              <a:endParaRPr lang="en-CN" altLang="zh-CN" sz="2000" dirty="0">
                <a:solidFill>
                  <a:schemeClr val="bg1"/>
                </a:solidFill>
              </a:endParaRP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Taoism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Familyism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Naturalism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2B208D8-DEA6-1840-8699-FDE07410425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889F6C1-79B7-4843-8693-40FE556525E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Christian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Capitalism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Liberalism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B2CCFB6-92A0-D54E-9A95-8F2933AAAA6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0A7A6DE-A953-224A-B4FC-B60B869BB79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Hinduism</a:t>
              </a:r>
            </a:p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000" dirty="0">
                  <a:solidFill>
                    <a:schemeClr val="bg1"/>
                  </a:solidFill>
                </a:rPr>
                <a:t>Buddish</a:t>
              </a:r>
            </a:p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2400" dirty="0">
                  <a:solidFill>
                    <a:schemeClr val="bg1"/>
                  </a:solidFill>
                </a:rPr>
                <a:t>Islam</a:t>
              </a:r>
              <a:r>
                <a:rPr lang="en-US" altLang="zh-CN" sz="2400" dirty="0">
                  <a:solidFill>
                    <a:schemeClr val="bg1"/>
                  </a:solidFill>
                </a:rPr>
                <a:t>……</a:t>
              </a:r>
            </a:p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Animism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D12E08D-A82A-E44A-B4C6-A378309150CF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706D951-3C7A-8542-90AA-42C60A021778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Catholicism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Judaism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/>
                <a:t>Universalism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/>
                <a:t>Humanism</a:t>
              </a:r>
              <a:endParaRPr lang="en-US" altLang="zh-CN" sz="2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CDC3587-4291-2241-9B7B-0B14AD32145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DF5D613-6D8E-DB43-83D3-24C755AA65C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Orthodox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Communism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Autocracy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23C72C3-041C-CD47-9069-148309DD266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4708471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C4D2D44-E6E8-4240-905C-CB208824CF8F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/>
              <a:t>Architecture</a:t>
            </a:r>
          </a:p>
          <a:p>
            <a:pPr algn="ctr"/>
            <a:r>
              <a:rPr lang="en-US" altLang="zh-CN" sz="2800" dirty="0"/>
              <a:t>study</a:t>
            </a:r>
          </a:p>
          <a:p>
            <a:pPr algn="ctr"/>
            <a:r>
              <a:rPr lang="en-US" altLang="zh-CN" sz="2800" dirty="0"/>
              <a:t>Focus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D901C94-F9B4-9540-88CE-D04DED28107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4DA3322-FCAE-A54A-9015-2BE73322CDC5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Structure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6021308-0E31-0E4F-B759-FBA8C51A0E6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D89EF6F-3ABF-2D4E-A654-33FA94F527EA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Symbol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32FD1AF-F623-E043-B327-41DDEC985279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003C245-2E94-ED46-A917-373773F4DBF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Material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5BF2D78-B7A7-EC46-9B9F-4FC20300529A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9E46A6D-F03A-2F47-9E0F-9A03BF4DB6DC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Function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1576B2D-E457-A449-976E-5385DABCCB5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21B55D2-1F91-594E-9CB2-4D3F05D4064A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Device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84256AF-7244-874E-A5C1-C08CE64A750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F888FB2-6C87-6C4A-97BC-E61385EE5FBF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47D38C2-AF3F-784F-93EA-79BAE37BEF39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Basic envelope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Vertical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800" dirty="0">
                  <a:solidFill>
                    <a:schemeClr val="bg1"/>
                  </a:solidFill>
                </a:rPr>
                <a:t>roof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A0EC722-2B58-5B4E-8FFB-C5F07D52487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FA3774B-73B7-0643-92FF-052F60930044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Color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shape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size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history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fashion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50107EC-B724-4547-B7F5-05820FF117B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0EFB818-8B63-2E4B-9004-F8C010C9E05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Mechanics of materials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new material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0A02559-8579-2E40-B3DF-F51E60A3932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946A1BD-05A6-4A4E-982B-EB6CB613C52F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Ergonomics</a:t>
              </a:r>
              <a:r>
                <a:rPr lang="zh-CN" altLang="en-US" sz="2400" dirty="0"/>
                <a:t> </a:t>
              </a:r>
              <a:br>
                <a:rPr lang="en-US" sz="2800" dirty="0"/>
              </a:br>
              <a:r>
                <a:rPr lang="en-US" sz="2400" dirty="0"/>
                <a:t>traffic flow</a:t>
              </a:r>
              <a:r>
                <a:rPr lang="zh-CN" altLang="en-US" sz="2400" dirty="0"/>
                <a:t> </a:t>
              </a:r>
              <a:br>
                <a:rPr lang="en-US" sz="1600" dirty="0"/>
              </a:br>
              <a:r>
                <a:rPr lang="en-US" altLang="zh-CN" sz="2400" dirty="0"/>
                <a:t>&amp;</a:t>
              </a:r>
              <a:r>
                <a:rPr lang="zh-CN" altLang="en-US" sz="2400" dirty="0"/>
                <a:t> </a:t>
              </a:r>
              <a:r>
                <a:rPr lang="en-US" sz="3200" dirty="0"/>
                <a:t>space</a:t>
              </a:r>
              <a:r>
                <a:rPr lang="en-US" sz="2000" dirty="0"/>
                <a:t> combination</a:t>
              </a:r>
              <a:endParaRPr lang="en-US" altLang="zh-CN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83B395E-3970-B641-B78D-97433E16D9E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EDC51C8-DCF2-3F4C-871A-C56850F514B9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Drainage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HVAC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Fire fighting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current traffic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16256A8-8D79-A742-AA8B-C2FE36AF65FD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3016213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577A723-0DCA-AC4D-AB39-77C675C13C6F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Small size </a:t>
            </a:r>
          </a:p>
          <a:p>
            <a:pPr algn="ctr"/>
            <a:r>
              <a:rPr lang="en-US" dirty="0"/>
              <a:t>equipment</a:t>
            </a:r>
            <a:r>
              <a:rPr lang="zh-CN" altLang="en-US" dirty="0"/>
              <a:t> </a:t>
            </a:r>
            <a:r>
              <a:rPr lang="en-US" altLang="zh-CN" sz="2000" dirty="0"/>
              <a:t>economy</a:t>
            </a:r>
            <a:endParaRPr lang="en-US" altLang="zh-CN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0387E9-BE4E-B94F-AB36-C2CA92831B1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A466CB2-E5AA-7247-9552-B65D4D03E0D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Wood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7E0006A-F85E-C346-B2DD-71F166FB521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89667AC-ED56-AA4C-A951-C10F9BFE33D2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4AD720D-1B88-3D46-AD2E-330BEB59D8A3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830E86B-6F04-114F-83DB-586B9C89AEA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6822AE3-B41F-9E4C-A0BB-0C1CF11C314A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30AB906-9857-0D41-BA89-AB46A30F5FF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44600AD-69EE-D74E-897E-3622C1F52A75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6F0FA6E-B016-2C46-A122-FFC08E6D7E0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BAD5D5E-0FAF-BE46-8DD7-F5E24020518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D663987-4657-264C-9654-37F9C2FD67E4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139D7F4-D380-C443-AC53-AA4837B0BE84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Wood Cut welding </a:t>
              </a:r>
              <a:br>
                <a:rPr lang="en-US" altLang="zh-CN" sz="2800" dirty="0">
                  <a:solidFill>
                    <a:schemeClr val="bg1"/>
                  </a:solidFill>
                </a:rPr>
              </a:br>
              <a:r>
                <a:rPr lang="en-US" altLang="zh-CN" sz="2800" dirty="0">
                  <a:solidFill>
                    <a:schemeClr val="bg1"/>
                  </a:solidFill>
                </a:rPr>
                <a:t>Shaping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C102DA3-FA21-B344-884E-BD9D52E3BEE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4A9AAE8-D0A4-A642-8313-202B6AA29E7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Electric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br>
                <a:rPr lang="en-US" altLang="zh-CN" sz="2800" dirty="0">
                  <a:solidFill>
                    <a:schemeClr val="bg1"/>
                  </a:solidFill>
                </a:rPr>
              </a:br>
              <a:r>
                <a:rPr lang="en-US" altLang="zh-CN" sz="2800" dirty="0">
                  <a:solidFill>
                    <a:schemeClr val="bg1"/>
                  </a:solidFill>
                </a:rPr>
                <a:t>gasoline</a:t>
              </a:r>
              <a:br>
                <a:rPr lang="en-US" altLang="zh-CN" sz="2800" dirty="0">
                  <a:solidFill>
                    <a:schemeClr val="bg1"/>
                  </a:solidFill>
                </a:rPr>
              </a:br>
              <a:r>
                <a:rPr lang="en-US" altLang="zh-CN" sz="2800" dirty="0">
                  <a:solidFill>
                    <a:schemeClr val="bg1"/>
                  </a:solidFill>
                </a:rPr>
                <a:t>diesel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engine</a:t>
              </a:r>
              <a:endParaRPr lang="en-US" altLang="zh-CN" sz="16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F1FFE66-7753-5C4E-87D8-D264942B6EA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59E6A1B-000C-6942-A2B5-8D32D6E639D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Glass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plastic</a:t>
              </a:r>
              <a:br>
                <a:rPr lang="en-US" altLang="zh-CN" sz="20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processing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organic polymer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C3CC2D6-26B4-174C-8AE6-0A65A9851C7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45E41337-33F0-5943-B289-36FCD00E0824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sz="2800" dirty="0"/>
                <a:t>Steel</a:t>
              </a:r>
              <a:r>
                <a:rPr lang="zh-CN" altLang="en-US" sz="2800" dirty="0"/>
                <a:t> </a:t>
              </a:r>
              <a:r>
                <a:rPr lang="en-US" altLang="zh-CN" sz="2800" dirty="0"/>
                <a:t>cut</a:t>
              </a:r>
              <a:r>
                <a:rPr lang="zh-CN" altLang="en-US" sz="2800" dirty="0"/>
                <a:t> </a:t>
              </a:r>
              <a:r>
                <a:rPr lang="en-US" altLang="zh-CN" sz="2800" dirty="0"/>
                <a:t>welding</a:t>
              </a:r>
              <a:r>
                <a:rPr lang="zh-CN" altLang="en-US" sz="2800" dirty="0"/>
                <a:t> </a:t>
              </a:r>
              <a:br>
                <a:rPr lang="en-US" dirty="0"/>
              </a:br>
              <a:r>
                <a:rPr lang="en-US" sz="2800" dirty="0"/>
                <a:t>Shaping</a:t>
              </a:r>
              <a:endParaRPr lang="en-US" altLang="zh-CN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D4961E4-2C3D-8048-8DFE-A5C854117D2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611A28A-1355-0D47-81E4-DB57830922BB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Hydraulic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power</a:t>
              </a:r>
              <a:br>
                <a:rPr lang="en-US" altLang="zh-CN" sz="2800" dirty="0">
                  <a:solidFill>
                    <a:schemeClr val="bg1"/>
                  </a:solidFill>
                </a:rPr>
              </a:br>
              <a:r>
                <a:rPr lang="en-US" altLang="zh-CN" sz="2800" dirty="0">
                  <a:solidFill>
                    <a:schemeClr val="bg1"/>
                  </a:solidFill>
                </a:rPr>
                <a:t>Inkjet</a:t>
              </a:r>
              <a:endParaRPr lang="en-US" altLang="zh-CN" sz="36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99691E0-82F7-C948-B5F4-4ACE5D1F5AB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66832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8327E5F-26EE-7C41-9734-6EBFD757BA9C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Living space choice</a:t>
            </a:r>
            <a:endParaRPr lang="en-US" altLang="zh-CN" sz="4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C78E774-0221-8E4E-8AF1-8B129815269B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343D20D-0370-DD4F-B3A8-9DE9CB2CC51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Wood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C5644F-E4D4-4745-A005-C0B15EE31C7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A505D84-9076-304D-818F-C3109841A29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C043621-99B2-264C-B123-B1B7D55B1807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C2AC78A-4DB3-7244-9440-4C0727B514F2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401C11B-2845-2440-9CBE-1A525E1E9938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DB99424-455F-C048-8820-59C19D6AEEF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F962EAB-FB01-DF48-AA56-07352761FBE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B7D5753-34FD-D345-B831-246E341D5A7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9EAC50A-F933-C145-9565-D2F5EB6C39F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603A5FC-7C81-8943-89F0-AD0E7A1D2453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99861C9-5E90-F24D-A6C8-3C29380F5E30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Camp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cave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4638941-C616-6F45-B4C6-78A2F95CEBA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35EB9B2-DEA0-894A-86B1-D7D5A8F0C53F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N" altLang="zh-CN" sz="3600" dirty="0">
                  <a:solidFill>
                    <a:schemeClr val="bg1"/>
                  </a:solidFill>
                </a:rPr>
                <a:t>Space</a:t>
              </a:r>
              <a:r>
                <a:rPr lang="zh-CN" altLang="en-US" sz="3600" dirty="0">
                  <a:solidFill>
                    <a:schemeClr val="bg1"/>
                  </a:solidFill>
                </a:rPr>
                <a:t> </a:t>
              </a:r>
              <a:r>
                <a:rPr lang="en-US" altLang="zh-CN" sz="3600" dirty="0">
                  <a:solidFill>
                    <a:schemeClr val="bg1"/>
                  </a:solidFill>
                </a:rPr>
                <a:t>station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82C4F08-7454-2640-BD46-D5A87605E67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BD1EE56-AE5A-B04D-9E73-E41A0EDAE82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Real</a:t>
              </a:r>
              <a:r>
                <a:rPr lang="zh-CN" altLang="en-US" sz="3600" dirty="0">
                  <a:solidFill>
                    <a:schemeClr val="bg1"/>
                  </a:solidFill>
                </a:rPr>
                <a:t> </a:t>
              </a:r>
              <a:r>
                <a:rPr lang="en-US" altLang="zh-CN" sz="3600" dirty="0">
                  <a:solidFill>
                    <a:schemeClr val="bg1"/>
                  </a:solidFill>
                </a:rPr>
                <a:t>estate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9D21EFC-7D60-1E49-926C-F3A335DE8232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BF2E212-638A-1547-9DDE-D3B9512BFEBB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/>
                <a:t>Recreational</a:t>
              </a:r>
              <a:r>
                <a:rPr lang="zh-CN" altLang="en-US" sz="2000" dirty="0"/>
                <a:t> </a:t>
              </a:r>
              <a:r>
                <a:rPr lang="en-US" sz="2800" dirty="0"/>
                <a:t>Vehicle</a:t>
              </a:r>
              <a:endParaRPr lang="en-US" altLang="zh-CN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635C4BB-25CF-9C48-BA1C-C73C0517D75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7219655-65B3-BA4D-B16D-8EA61EB671CD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Yacht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container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3C4267B-3CC5-9C42-BC3F-4F1E0C36EF73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7102349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D4BB51E-E8B3-4F44-9FC8-9A0322C6D69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Animal species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pPr algn="ctr"/>
            <a:r>
              <a:rPr lang="en-US" altLang="zh-CN" sz="1600" dirty="0"/>
              <a:t>classification</a:t>
            </a:r>
            <a:endParaRPr lang="en-US" altLang="zh-CN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4344B8E-75F5-8444-BB2E-C7F144501C4F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0CF08B5-A1FD-0940-8E67-2B1A1CEAAEC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Forest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3DD4044-F5DB-E246-8F26-DA1F7B82DFCD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DD6EE52-4E7E-8742-8F89-00EDA464BF5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Fly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DDA5316-429C-5646-BBD5-F48EDE608B9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260496C-EAF6-CF4B-86F6-CF085EB74452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Grassland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3574DDB-E059-D14E-9B5A-868865C9C58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AE7C2D2-5DD5-6F41-BBCC-7BBC86B4496E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Plateau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7C33F59-766D-7C46-9FB9-F7A4887D9FF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410B933-52AA-1141-9D39-218449F60D9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Ocean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39BD7B5-A538-0349-94F8-57F22ADF1D0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AF4CA33-33D2-6549-9563-3F641181FEF2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8F8759A-15A1-E34C-B90A-5852F22CD0CE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Climbing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Amphibious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FD6929D-D5C4-E34B-85AB-4883184218CD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F3DE396-268A-444E-B87D-CA023346A12B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bg1"/>
                  </a:solidFill>
                </a:rPr>
                <a:t>Bird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5FFEF6D-DEBC-C74B-A3EB-1F3ECEAE67F5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243A81A-A2C8-3547-99C4-21B1EF07F5A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Terrestrial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7192A56-1D6F-1041-85C4-E4FD31C4AFE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B15A853-1146-9F41-88C0-8A68DA26722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tx1"/>
                  </a:solidFill>
                </a:rPr>
                <a:t>Frigid</a:t>
              </a:r>
              <a:endParaRPr lang="en-US" altLang="zh-CN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CED91D4-3C51-B446-B70F-3DE1C7C6230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03C2C80-B7CA-414B-804C-5F21FB7BE00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bg1"/>
                  </a:solidFill>
                </a:rPr>
                <a:t>Fish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0B071DB-34DE-A04E-8423-08C89C254524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7357526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F922F29-9247-CC4C-BB42-47D80DBC8A08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/>
              <a:t>Insect</a:t>
            </a:r>
            <a:r>
              <a:rPr lang="en-US" altLang="zh-CN" sz="2400" dirty="0"/>
              <a:t> species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pPr algn="ctr"/>
            <a:r>
              <a:rPr lang="en-US" altLang="zh-CN" sz="1600" dirty="0"/>
              <a:t>classification</a:t>
            </a:r>
            <a:endParaRPr lang="en-US" altLang="zh-CN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6A22B92-E67E-EF4B-827B-95771F9E5E0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798AD8F-EECE-254A-B974-1913BA479E85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Plant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0BE7D92-0724-654A-BC46-27B7663FD09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3A6CBAC-ADC2-614F-A3FE-8060B87B54F4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Fly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D6281BB-B9AF-DB4C-8932-98F010A28B4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83A49A3-9847-2740-A17D-6E0A8F7B50C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9B89981-C194-644A-B58B-0835F62AB3EF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688C65C-ED30-0640-9309-58F11556092B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Rock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1C82CE6-BB62-1949-904F-11D3AD00550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9AFFDEB-4EF2-CE49-BA5F-19A7328818A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13005AA-6345-3F40-9F80-FBEC62274AF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AE349A-1CCB-C645-B862-455D70BAE9C9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BD4E1FC-3394-864E-A437-0A52666725C5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2800" dirty="0">
                  <a:solidFill>
                    <a:schemeClr val="bg1"/>
                  </a:solidFill>
                </a:rPr>
                <a:t>Parasitical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ECE6CBF-5F1C-E244-BB25-08358BC5593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5205EFB-63D6-814C-937A-D25FCB9BA11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Winded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7190E01-2560-0842-A7E4-A526BFF5FFF6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D64CF08-B0BE-EA40-8BC2-A883A792C12B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Under</a:t>
              </a:r>
              <a:r>
                <a:rPr lang="zh-CN" altLang="en-US" sz="3600" dirty="0">
                  <a:solidFill>
                    <a:schemeClr val="bg1"/>
                  </a:solidFill>
                </a:rPr>
                <a:t> </a:t>
              </a:r>
              <a:r>
                <a:rPr lang="en-US" altLang="zh-CN" sz="3600" dirty="0">
                  <a:solidFill>
                    <a:schemeClr val="bg1"/>
                  </a:solidFill>
                </a:rPr>
                <a:t>ground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C492CC6-8F7C-A144-AD8A-204C1C81F9D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97232BE-C78B-A049-804D-0226A711C4A8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tx1"/>
                  </a:solidFill>
                </a:rPr>
                <a:t>Reptile</a:t>
              </a:r>
              <a:endParaRPr lang="en-US" altLang="zh-CN" sz="32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AFA14BB-75B8-1C43-8C2B-DF696A7D4D4A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78A19F5-D621-B44B-BFDC-A95CC55C8CF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Underwater</a:t>
              </a:r>
              <a:br>
                <a:rPr lang="en-US" altLang="zh-CN" sz="40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Amphibious</a:t>
              </a:r>
              <a:endParaRPr lang="en-US" altLang="zh-CN" sz="4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091F90EF-DD09-4A44-9534-1051DAAF039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35297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5866392-FCA2-BB4F-89A0-70BF557DE5EA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Plant</a:t>
            </a:r>
            <a:r>
              <a:rPr lang="en-US" altLang="zh-CN" sz="2400" dirty="0"/>
              <a:t> species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pPr algn="ctr"/>
            <a:r>
              <a:rPr lang="en-US" altLang="zh-CN" sz="1600" dirty="0"/>
              <a:t>classification</a:t>
            </a:r>
            <a:endParaRPr lang="en-US" altLang="zh-CN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3A0EF15-C15C-C248-A0A9-1BBD3C7EEFAE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9E9CD39-AB68-E341-8A4B-E1EC9AD12D7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Wood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0C1E301-8EA2-0B47-957E-9199EDB06FF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0166B99-DFFA-6E45-9F5E-E4608A16099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CC39E2-A2A0-D546-ACEF-7D08E324DCF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9351CD4-DFC2-3D4D-BEF5-4AEA26B3898C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B51812A-20FB-2C4E-8ED3-081BBE277B3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3DDD51A-F565-644B-BA1D-01CCBC1DD5DE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E3EF225-BC04-A949-9ABB-F53B05B8650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1AD0B3C-47AD-5143-92AF-B4EE2820A4F4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8E14250-3ED8-D74A-9C09-1EABEE72795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783A153-665A-2A4B-990B-514A2631555E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9AE1F22-45FF-F643-9701-FAE5E735F22C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3200" dirty="0">
                  <a:solidFill>
                    <a:schemeClr val="bg1"/>
                  </a:solidFill>
                </a:rPr>
                <a:t>Herb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3200" dirty="0">
                  <a:solidFill>
                    <a:schemeClr val="bg1"/>
                  </a:solidFill>
                </a:rPr>
                <a:t>shrub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3200" dirty="0">
                  <a:solidFill>
                    <a:schemeClr val="bg1"/>
                  </a:solidFill>
                </a:rPr>
                <a:t>arbor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ECA18C6-2BE1-B640-8145-E0DFC7E373C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18484D6-A7E6-5542-AE95-5A183FFE3432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Drought-tolerant</a:t>
              </a:r>
              <a:endParaRPr lang="en-US" altLang="zh-CN" sz="36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2AC3D78-2E0F-4E43-975D-5213350E5208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2EC4B4B-13A3-8C49-AD61-171E80DFCDF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>
                  <a:solidFill>
                    <a:schemeClr val="bg1"/>
                  </a:solidFill>
                </a:rPr>
                <a:t>Fern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F0CB8BA-D9A3-AE43-99F3-9C6F90BC7CA2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FE6DD4A-302A-FD4D-A4C3-CE1A3BC35B1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dirty="0">
                  <a:solidFill>
                    <a:schemeClr val="tx1"/>
                  </a:solidFill>
                </a:rPr>
                <a:t>Fungus</a:t>
              </a:r>
              <a:endParaRPr lang="en-US" altLang="zh-CN" sz="32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E689BA9-0AA1-B248-BA73-147AC339C2EB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81CF9B2-24F2-6A45-8269-F746E7F4F9F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Aquatic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3200" dirty="0">
                  <a:solidFill>
                    <a:schemeClr val="bg1"/>
                  </a:solidFill>
                </a:rPr>
                <a:t>Hardy</a:t>
              </a:r>
              <a:endParaRPr lang="en-US" altLang="zh-CN" sz="4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8F9ADA5-4E74-024B-9C77-BE118661E72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30819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7E00B8B-85F9-3B4A-B964-0A597057F02A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Social</a:t>
            </a:r>
            <a:endParaRPr lang="en-US" sz="2400" dirty="0"/>
          </a:p>
          <a:p>
            <a:pPr algn="ctr"/>
            <a:r>
              <a:rPr lang="en-US" sz="2400" dirty="0"/>
              <a:t>justice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2EA689A-9723-F34A-B620-515564FADB6B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169EA88-C00A-9848-A943-5015F232248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0CF83EF-A1B0-AF45-9ECA-1D86EEFDF45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ADA85D3-5811-E444-B037-352196CA71D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0A26AFC-146F-3F41-BBDE-EF7BEC4A7559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CB4C5FF-365C-4748-9DAE-F7FA1C5F36E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9B94BD6-9593-7F45-AD77-2BADDA37495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782BEED-6F32-3D44-805E-8C83C9F822B1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A35A35D-B8EF-5C4F-8939-D490959E2C8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0328391-F52B-8743-89E7-D383D5D624E4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66DDA2C-8626-014C-BC1E-1CB51882AC6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005ABDF-9EE9-914E-AA8C-AE659001E4F3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FC6D398-8DB7-1844-BA19-0444D4721A83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Demonstration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163A243-A3A5-104B-961C-13DF2B1EA40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D0A3C4B-ED5E-6249-B9CB-6DECCF3A3A9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Law system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credibility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1AB1A42-4D02-0E49-A7C1-BCA81B90D1DF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CD8B2F1-1C28-7B4D-A7EB-FB6A60D8B5D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/>
                <a:t>Polls</a:t>
              </a:r>
              <a:endParaRPr lang="en-US" sz="2800" kern="12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F0F1793-61D9-214F-8269-0D5C4653A861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57C16EA-7ABC-EA41-BC76-525BEFD695A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bg1"/>
                  </a:solidFill>
                </a:rPr>
                <a:t>Public opinion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09CDFC3-2EB4-3C4D-A0BD-432DE92FE3CA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30D5D12-B21F-C740-9B64-8A28AD39404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dirty="0">
                  <a:solidFill>
                    <a:schemeClr val="bg1"/>
                  </a:solidFill>
                </a:rPr>
                <a:t>vote</a:t>
              </a:r>
              <a:endParaRPr lang="en-CN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6D82242-B628-F54F-B2D8-2B7A4B174AF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25484846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99264E9-E405-A248-8631-0388D665786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dirty="0"/>
              <a:t>Cooking</a:t>
            </a:r>
            <a:r>
              <a:rPr lang="zh-CN" altLang="en-US" dirty="0"/>
              <a:t> </a:t>
            </a:r>
            <a:r>
              <a:rPr lang="en-US" altLang="zh-CN" sz="2400" dirty="0"/>
              <a:t>method</a:t>
            </a:r>
            <a:r>
              <a:rPr lang="zh-CN" altLang="en-US" dirty="0"/>
              <a:t> </a:t>
            </a:r>
            <a:r>
              <a:rPr lang="en-US" altLang="zh-CN" sz="1600" dirty="0"/>
              <a:t>classification</a:t>
            </a:r>
            <a:endParaRPr lang="en-US" altLang="zh-CN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13326F0-90A9-8145-8EB8-F5A87E36A415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F986769-A87F-6041-A8EE-902BDE0DC9D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Wood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866BFCC-F05D-8644-98A4-D55D5A0E735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A85A146-32B3-2241-923F-22B383FAD37D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7CFB8FE-98F8-454B-85C8-3BB34D8EF8D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DF1EB41-DBE4-8A42-8DBF-1CDF306A7342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95CF7FC-F5EC-CA41-B1C2-81BFD67D4B58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CB21E67-0EC1-E445-B5C8-46724F24CFA3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AE37F54-22CA-3B4C-93AF-F22FE7622634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4599316-4BBF-EC49-96FE-4F0596B9B2E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FF4796D-D42B-2241-A4DC-185B29E610D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2962618-3935-1848-A1AC-548BDDEEC579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6317D56-1233-CD4D-914F-C60836173D6E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3600" dirty="0">
                  <a:solidFill>
                    <a:schemeClr val="bg1"/>
                  </a:solidFill>
                </a:rPr>
                <a:t>Boiled</a:t>
              </a:r>
              <a:r>
                <a:rPr lang="zh-CN" altLang="en-US" sz="40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steamed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0D1987B-97FE-794B-ACB9-B08835D0EBC6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6CD7612-4A89-994A-B1D2-E40BAFB7C119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Barbecue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3600" dirty="0">
                  <a:solidFill>
                    <a:schemeClr val="bg1"/>
                  </a:solidFill>
                </a:rPr>
                <a:t>fried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3607C48-8DE3-3243-822C-9124A31F956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5105D88-DBA1-B741-B8D2-9A7856C3362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bg1"/>
                  </a:solidFill>
                </a:rPr>
                <a:t>Parch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98C07B2-5EDA-5349-888A-EA6AE654AF24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591BD01-F16F-E844-B499-B015D4A81FAF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/>
                <a:t>Brewing</a:t>
              </a:r>
              <a:endParaRPr lang="en-US" altLang="zh-CN" sz="32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C1BD881-BF04-DE42-97AF-C5FDC017ABD9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5051271-77E1-3A46-9C3F-BC2C8C487904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Freezing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3200" dirty="0">
                  <a:solidFill>
                    <a:schemeClr val="bg1"/>
                  </a:solidFill>
                </a:rPr>
                <a:t>juicing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46578F7-3A42-BC48-A0C5-55D3C577314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6414963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8B9CA16-B8CB-484C-B088-3D7F51D23A83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000" dirty="0"/>
              <a:t>Modern</a:t>
            </a:r>
            <a:r>
              <a:rPr lang="zh-CN" altLang="en-US" sz="2000" dirty="0"/>
              <a:t> </a:t>
            </a:r>
            <a:r>
              <a:rPr lang="en-CN" sz="2000" dirty="0"/>
              <a:t>catering</a:t>
            </a:r>
            <a:r>
              <a:rPr lang="zh-CN" altLang="en-US" sz="2000" dirty="0"/>
              <a:t> </a:t>
            </a:r>
            <a:r>
              <a:rPr lang="en-CN" altLang="zh-CN" sz="2000" dirty="0"/>
              <a:t>industry</a:t>
            </a:r>
            <a:r>
              <a:rPr lang="zh-CN" altLang="en-US" sz="1600" dirty="0"/>
              <a:t> </a:t>
            </a:r>
            <a:r>
              <a:rPr lang="en-US" altLang="zh-CN" sz="2400" dirty="0"/>
              <a:t>basic</a:t>
            </a:r>
            <a:endParaRPr lang="en-US" altLang="zh-CN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47D59CD-67AA-7344-8682-82325575F076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DE17222-9947-1844-B414-CB19645B2D1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Layout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453BFFA-3339-4D45-AE4D-300F86380A3C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ADAE95F-B787-354B-8522-E1A0D730434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Product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38D160E-BDFF-0947-9387-284FC95D565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F0BF8B4-433F-954A-937B-4B1B96EA64B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Measure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95DA80D-3B2C-CD47-8915-863A7CD3D727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F40C4CF-A309-2947-9519-F89AFF518B3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/>
                <a:t>Process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752FCC2-D709-184C-8B5F-E93E7A5D2AF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ECC6CA8-8EFE-014C-B814-09B82671F3F2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Customer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7E6E71D-A2F3-6F4B-807C-EDC39805CE3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F51698C-812C-CC49-81AE-F3755DA46F8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A1FBF12-A679-E94C-8658-7E29A3514F3C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br>
                <a:rPr lang="en-US" altLang="zh-CN" sz="3200" dirty="0">
                  <a:solidFill>
                    <a:schemeClr val="bg1"/>
                  </a:solidFill>
                </a:rPr>
              </a:br>
              <a:r>
                <a:rPr lang="en-US" altLang="zh-CN" sz="3200" dirty="0">
                  <a:solidFill>
                    <a:schemeClr val="bg1"/>
                  </a:solidFill>
                </a:rPr>
                <a:t>Space layout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&amp; design</a:t>
              </a:r>
              <a:br>
                <a:rPr lang="en-US" altLang="zh-CN" sz="3200" dirty="0">
                  <a:solidFill>
                    <a:schemeClr val="bg1"/>
                  </a:solidFill>
                </a:rPr>
              </a:b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5709173-0BFE-D24E-9DBC-BECFA7DF127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4FD5174-D06C-214A-9982-66AAD3555521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Fast </a:t>
              </a:r>
              <a:r>
                <a:rPr lang="en-US" altLang="zh-CN" sz="2400" dirty="0">
                  <a:solidFill>
                    <a:schemeClr val="bg1"/>
                  </a:solidFill>
                </a:rPr>
                <a:t>packaging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recyclable</a:t>
              </a:r>
              <a:endParaRPr lang="en-US" altLang="zh-CN" sz="36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770A27A-495D-464C-9787-F549BF80C0D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87CAE3-27C5-D945-AF92-1204B9B18E0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Measure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the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cost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of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materials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precisely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0D29399-DDEA-C940-9EC5-9C73952C583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A8A2B11-B575-E14D-84F4-85B239EB3E3A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Classify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each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steps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separately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3649C0C-47E4-FC4E-867C-288ACA9A8C8F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8CC3D6B-EB4E-D846-AAD3-1E2D4451563B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Temporal and spatial </a:t>
              </a:r>
              <a:r>
                <a:rPr lang="en-US" altLang="zh-CN" dirty="0">
                  <a:solidFill>
                    <a:schemeClr val="bg1"/>
                  </a:solidFill>
                </a:rPr>
                <a:t>characteristics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analysis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A860163-3AC5-5742-ACDB-6560EBA0420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653066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B228B1E-385B-4640-BD9F-71711DEA42DD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3200" dirty="0"/>
              <a:t>APP</a:t>
            </a:r>
            <a:r>
              <a:rPr lang="zh-CN" altLang="en-US" sz="2000" dirty="0"/>
              <a:t> </a:t>
            </a:r>
            <a:r>
              <a:rPr lang="en-CN" altLang="zh-CN" sz="2000" dirty="0"/>
              <a:t>economy</a:t>
            </a:r>
            <a:r>
              <a:rPr lang="zh-CN" altLang="en-US" sz="1600" dirty="0"/>
              <a:t> </a:t>
            </a:r>
            <a:r>
              <a:rPr lang="en-US" altLang="zh-CN" sz="2400" dirty="0"/>
              <a:t>basic</a:t>
            </a:r>
            <a:endParaRPr lang="en-US" altLang="zh-CN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65ACF8C-62B1-424A-8C58-C8E6C7670053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71AFDE2-1A36-4046-AA4C-FB0825B4BEC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Access</a:t>
              </a:r>
              <a:endParaRPr lang="en-US" sz="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D1E0E4F-C9F5-E343-8A49-1F69C0FBC3A1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948D05A-FC71-194C-B2C2-363B31C559BD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Test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AD24AAB-1668-FE41-9174-172AE4CFC0A9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D3BCF5A-C02F-E044-B39D-A1CD87FF47A5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Develop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29CD330-CA6B-CE45-B8A4-3D72B60C96E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701DF5A-992C-6845-8445-D3E23A2ED71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Publish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B80F9A7-DD1C-E24F-B379-4A13B48A3E0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B8A0AF0-CF5F-8C4E-8C90-256E41785BD4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Pay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27B5B9D-40C6-AF49-AB93-CE3F4A01A3C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AF4B0AB-23C4-E947-9B52-71A4ED172EC3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089C2BB-CE15-0642-8365-D285AD5B3C0F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One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account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@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Multi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platform</a:t>
              </a:r>
              <a:endParaRPr lang="en-US" altLang="zh-CN" sz="4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2567D1C-962C-FD41-B065-47ECB31C9E3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5D77092-5EDE-A04B-A7C9-7E7BC1089E2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Open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source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for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improvement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F82C337-5DD4-1D44-82CB-92C831109B2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7B907BB-A262-5842-9267-06C11BF16B69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Programming </a:t>
              </a:r>
              <a:r>
                <a:rPr lang="en-US" altLang="zh-CN" sz="2800" dirty="0">
                  <a:solidFill>
                    <a:schemeClr val="bg1"/>
                  </a:solidFill>
                </a:rPr>
                <a:t>language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tools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813C2B9-0008-8044-A471-6077341D10D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44B96C6-0350-B141-8FA3-893B7BB6F8AC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tx1"/>
                  </a:solidFill>
                </a:rPr>
                <a:t>Publish</a:t>
              </a:r>
              <a:r>
                <a:rPr lang="zh-CN" altLang="en-US" sz="3200" dirty="0">
                  <a:solidFill>
                    <a:schemeClr val="tx1"/>
                  </a:solidFill>
                </a:rPr>
                <a:t> </a:t>
              </a:r>
              <a:r>
                <a:rPr lang="en-US" altLang="zh-CN" sz="3200" dirty="0">
                  <a:solidFill>
                    <a:schemeClr val="tx1"/>
                  </a:solidFill>
                </a:rPr>
                <a:t>platform</a:t>
              </a:r>
              <a:endParaRPr lang="en-US" altLang="zh-CN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6C34D2D-ED75-EC4C-A8B4-B2BFE92A8283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ED84FAB-796D-194C-A4B1-AAD3B4D757A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Payment method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01430428-42C9-0541-86A6-857FB95F4909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1523242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F2361E9-6800-9F4F-BFB1-FDBA2F2C94F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Sport</a:t>
            </a:r>
            <a:endParaRPr lang="en-US" sz="3200" dirty="0"/>
          </a:p>
          <a:p>
            <a:pPr algn="ctr"/>
            <a:r>
              <a:rPr lang="en-US" altLang="zh-CN" sz="1600" dirty="0"/>
              <a:t>classification</a:t>
            </a:r>
            <a:endParaRPr lang="en-US" altLang="zh-CN" sz="11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FF18366-372D-2A4A-AB88-E92495651D8D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B707AB5-F875-0445-ABC7-72C04F21AAAC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Mind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08015D7-BF46-F343-93AA-77EE9B2738D8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55846E0-ED25-4042-BAF4-F2491745547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Vehicle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0FE2537-06B5-2549-A486-788D1B8CD576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7575A31-1458-174F-BC1E-81CF8E2851F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Body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BB8D0F2-E2C8-2F44-B1BA-567FD0982324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2389969-173C-9D4B-8CDA-5F59B24AF3CC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tx1"/>
                  </a:solidFill>
                </a:rPr>
                <a:t>Tool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53E7389-639A-C044-93A4-7B5CD94DF41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254FFD8-2404-1847-A665-55587A2136BA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Ball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11E32AC-F291-904B-8082-F77BF505980E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F22178A-95AF-2844-8F3C-F635B7017352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BB2F576-3E90-344B-A039-04B0A2467D9A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Chess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card robot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Sudoku…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B17384D-4095-514A-AD6E-E1035D83548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882978F-8E00-9648-8F1B-BF7100D22A1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Bicycle boat car plane…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615CCDD-A067-2E4B-8BCF-AA1E5F2DC9E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04CDA68-7BBA-6742-BD72-4F20B54E3819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Track marathon swim dive…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84BD3DB-FEE9-9547-9F8A-3F2F11DC1964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751DC1A-0263-D24C-818F-07AA608C3E2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tx1"/>
                  </a:solidFill>
                </a:rPr>
                <a:t>Shoot  dart </a:t>
              </a:r>
              <a:r>
                <a:rPr lang="en-US" altLang="zh-CN" sz="2400" dirty="0">
                  <a:solidFill>
                    <a:schemeClr val="tx1"/>
                  </a:solidFill>
                </a:rPr>
                <a:t>high jump</a:t>
              </a:r>
              <a:r>
                <a:rPr lang="en-US" altLang="zh-CN" sz="3200" dirty="0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6E2A4BC-292C-DA4E-B61A-C55AEA44981C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EBE7062-2032-DD41-9213-4A59A9690164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Football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basketball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1600" dirty="0">
                  <a:solidFill>
                    <a:schemeClr val="bg1"/>
                  </a:solidFill>
                </a:rPr>
                <a:t>volleyball golf</a:t>
              </a:r>
              <a:r>
                <a:rPr lang="zh-CN" altLang="en-US" sz="1600" dirty="0">
                  <a:solidFill>
                    <a:schemeClr val="bg1"/>
                  </a:solidFill>
                </a:rPr>
                <a:t> </a:t>
              </a:r>
              <a:r>
                <a:rPr lang="en-US" altLang="zh-CN" sz="1600" dirty="0">
                  <a:solidFill>
                    <a:schemeClr val="bg1"/>
                  </a:solidFill>
                </a:rPr>
                <a:t>       ping</a:t>
              </a:r>
              <a:r>
                <a:rPr lang="zh-CN" altLang="en-US" sz="1600" dirty="0">
                  <a:solidFill>
                    <a:schemeClr val="bg1"/>
                  </a:solidFill>
                </a:rPr>
                <a:t> </a:t>
              </a:r>
              <a:r>
                <a:rPr lang="en-US" altLang="zh-CN" sz="1600" dirty="0">
                  <a:solidFill>
                    <a:schemeClr val="bg1"/>
                  </a:solidFill>
                </a:rPr>
                <a:t>pang</a:t>
              </a:r>
              <a:r>
                <a:rPr lang="zh-CN" altLang="en-US" sz="1600" dirty="0">
                  <a:solidFill>
                    <a:schemeClr val="bg1"/>
                  </a:solidFill>
                </a:rPr>
                <a:t> </a:t>
              </a:r>
              <a:r>
                <a:rPr lang="en-US" altLang="zh-CN" sz="1600" dirty="0">
                  <a:solidFill>
                    <a:schemeClr val="bg1"/>
                  </a:solidFill>
                </a:rPr>
                <a:t>badminton…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100B5F6-2282-6247-95E4-1C11A8810359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0210705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1F3349-6A24-224E-8F63-1D2C531028F4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Music</a:t>
            </a:r>
            <a:r>
              <a:rPr lang="zh-CN" altLang="en-US" sz="3600" dirty="0"/>
              <a:t> </a:t>
            </a:r>
            <a:r>
              <a:rPr lang="en-US" dirty="0"/>
              <a:t>Instrument</a:t>
            </a:r>
            <a:endParaRPr lang="en-US" sz="3200" dirty="0"/>
          </a:p>
          <a:p>
            <a:pPr algn="ctr"/>
            <a:r>
              <a:rPr lang="en-US" altLang="zh-CN" sz="1600" dirty="0"/>
              <a:t>classification</a:t>
            </a:r>
            <a:endParaRPr lang="en-US" altLang="zh-CN" sz="11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FBC03F7-0239-8D4B-9CAB-846A0EBC486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5A13458-0D79-914E-AC30-656B11AE37C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1D4B6E5-66C5-DE44-96F1-191B5FEBB25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E369ED7-FA81-0D46-A04A-1CAF6D9E158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896D8C9-B98F-A54A-B95D-CD4C1E034AEB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952335D-F2F0-394B-B49F-2F8D6D1B9D0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Soil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E57DB5A-5042-484B-975B-E1D4ED42D39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682D1E9-568A-D746-A72A-A7BB1523A0FC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B9A12F4-9D35-174D-B290-88F958242437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2E171BD-5F1E-3B47-9DAE-9F3542B20CD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C8A61DB-8008-4248-BAAF-06D2725B344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8EB7DF7-404D-4E4E-AD7E-3FFCFA405FD3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26E293D-6F7A-3C4A-B28D-AD967F2828F5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Stringed</a:t>
              </a:r>
              <a:r>
                <a:rPr lang="zh-CN" altLang="en-US" sz="48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Instrument</a:t>
              </a:r>
              <a:endParaRPr lang="en-US" altLang="zh-CN" sz="4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1A11D60-C5C0-0E49-960A-C39AF4BB7545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A968310-B882-7D48-9857-E5CA36647B7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Electronic musical instrument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13CA698-7730-4942-8523-BB304887C0BC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18E3CD3-2ADF-144B-8609-B07C12F3088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Body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slapping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87B075C-8EF4-304E-A40A-77EC42333C1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1ED2DBE-F6E4-F240-9678-004D2A7F7052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b="1" dirty="0">
                  <a:solidFill>
                    <a:schemeClr val="tx1"/>
                  </a:solidFill>
                </a:rPr>
                <a:t>Percussion instrument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5FC9004-4950-374F-AAF6-A5C5BCC0C5F9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6BA0BFF-A0B4-CA4E-A12B-1AC9AAFBA8D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Wind</a:t>
              </a:r>
              <a:r>
                <a:rPr lang="en-US" altLang="zh-CN" sz="2400" dirty="0">
                  <a:solidFill>
                    <a:schemeClr val="bg1"/>
                  </a:solidFill>
                </a:rPr>
                <a:t> Instrument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BBD3AEF-9706-E340-B561-7BFD898A650D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652821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DED2B75-D1A5-4A41-9183-9218B36F9D11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Truth of </a:t>
            </a:r>
            <a:r>
              <a:rPr lang="en-US" altLang="zh-CN" sz="2000" dirty="0"/>
              <a:t>Inflation </a:t>
            </a:r>
            <a:r>
              <a:rPr lang="en-US" altLang="zh-CN" dirty="0"/>
              <a:t>or</a:t>
            </a:r>
            <a:r>
              <a:rPr lang="en-US" altLang="zh-CN" sz="2000" dirty="0"/>
              <a:t> deflation</a:t>
            </a:r>
            <a:endParaRPr lang="en-US" altLang="zh-CN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0835531-AF41-5D43-9564-BECC0A6F16B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82853C5-D3AE-E748-922C-9D338FB709AF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Prevention</a:t>
              </a:r>
              <a:endParaRPr lang="en-US" sz="1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EDBEDEE-0246-0443-A735-A9D47A41498C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B27E693-62EA-FC46-B2AA-4730E766B3F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br>
                <a:rPr lang="en-US" sz="200" dirty="0">
                  <a:solidFill>
                    <a:schemeClr val="bg1"/>
                  </a:solidFill>
                </a:rPr>
              </a:br>
              <a:r>
                <a:rPr lang="en-US" sz="1600" dirty="0">
                  <a:solidFill>
                    <a:schemeClr val="bg1"/>
                  </a:solidFill>
                </a:rPr>
                <a:t>Ultimate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02F8187-BB3E-F946-A647-B5F8673F1D1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63A8113-95A1-0546-BBB7-835CAE9AE8F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Logic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7A1CA64-715F-8A4B-AD1E-362D2E52AC6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5C1152D-D22F-3943-87EA-5F8F3719DF6C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Shortage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433A062-8F95-9D42-8F2C-8EF096D7085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D8AB6-A3B9-0A42-AF3F-B652ADBFDD28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>
                  <a:solidFill>
                    <a:schemeClr val="bg1"/>
                  </a:solidFill>
                </a:rPr>
                <a:t>intervention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89C0DAB-823D-D64D-A0AD-5346099298B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99C8AA2-35D8-0B4F-AE81-0AB2B4999A29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9C6A76E-4154-8648-B993-3B125138FDD9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Currency regulation with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space density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151E59-0307-E345-91F8-E80A2FA0703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F14BE87-2D06-EE4A-8BBC-D24E354198F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Currency regulation </a:t>
              </a:r>
              <a:r>
                <a:rPr lang="en-US" altLang="zh-CN" sz="20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target population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077B667-5F55-A349-AACE-E0DE157081B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5D3AA83-5FE4-C341-881A-0A8CA2902A11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Measure</a:t>
              </a:r>
              <a:r>
                <a:rPr lang="en-US" altLang="zh-CN" sz="2000" dirty="0">
                  <a:solidFill>
                    <a:schemeClr val="bg1"/>
                  </a:solidFill>
                </a:rPr>
                <a:t> economy with number (math system)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1A40117-B633-0C48-B4EA-E4DB05B61C4F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3CA93D0-066D-4F48-9460-A9AEF801FF02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b="1" dirty="0">
                  <a:solidFill>
                    <a:schemeClr val="tx1"/>
                  </a:solidFill>
                </a:rPr>
                <a:t>Ignore cultural economy </a:t>
              </a:r>
              <a:r>
                <a:rPr lang="en-US" altLang="zh-CN" sz="2000" b="1" dirty="0">
                  <a:solidFill>
                    <a:schemeClr val="tx1"/>
                  </a:solidFill>
                </a:rPr>
                <a:t>(word system)</a:t>
              </a:r>
              <a:endParaRPr lang="en-US" altLang="zh-CN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935BE60-4D84-DB4C-BC61-BA245E66E22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5E5F0DE-694D-6344-AD50-F7A7D04D97CC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Currency </a:t>
              </a:r>
              <a:r>
                <a:rPr lang="en-US" altLang="zh-CN" sz="2800" dirty="0">
                  <a:solidFill>
                    <a:schemeClr val="bg1"/>
                  </a:solidFill>
                </a:rPr>
                <a:t>regulation </a:t>
              </a:r>
              <a:r>
                <a:rPr lang="en-US" altLang="zh-CN" sz="20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Industry </a:t>
              </a:r>
              <a:r>
                <a:rPr lang="en-US" altLang="zh-CN" sz="2800" dirty="0">
                  <a:solidFill>
                    <a:schemeClr val="bg1"/>
                  </a:solidFill>
                </a:rPr>
                <a:t>type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730304B-49FD-8640-9DBF-EAED5445FA15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8314227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CC6EC70-8EC9-9244-BD2D-368ED89182E3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Space</a:t>
            </a:r>
            <a:r>
              <a:rPr lang="en-US" dirty="0"/>
              <a:t> </a:t>
            </a:r>
            <a:r>
              <a:rPr lang="en-US" sz="1600" dirty="0"/>
              <a:t>development </a:t>
            </a:r>
            <a:r>
              <a:rPr lang="en-US" sz="2800" dirty="0"/>
              <a:t>basic</a:t>
            </a:r>
            <a:endParaRPr lang="en-US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1625F5-5F00-5244-BA40-506A8DC5484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6B61DA2-FB05-084B-9B4A-E999526B07E3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Orbiter</a:t>
              </a:r>
              <a:endParaRPr lang="en-US" sz="11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39620CE-230E-9B41-8D29-0DBAF21D0F4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6F20C47-503E-1F4E-B277-DBE4C98A74AA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br>
                <a:rPr lang="en-US" sz="200" dirty="0">
                  <a:solidFill>
                    <a:schemeClr val="bg1"/>
                  </a:solidFill>
                </a:rPr>
              </a:br>
              <a:r>
                <a:rPr lang="en-US" sz="1600" dirty="0">
                  <a:solidFill>
                    <a:schemeClr val="bg1"/>
                  </a:solidFill>
                </a:rPr>
                <a:t>Landing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394E3D9-3425-EB44-94A6-043ED9BBAD83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0F5E756-2596-A946-A619-403AE4B7D3F4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Life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AA25DF8-A14A-3048-89CA-B9843A005A7A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BBDE014-EB5D-9643-BE88-D79ADCD404E6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Detector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EFEE2A7-7EB6-4A46-949B-DF80BBD226D3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8DC86F5-AF1E-F541-9882-3BB2981134B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Transport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0A48D3F-589D-5E46-B1D7-07BC06E78F7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3CAB031-19A5-2249-AE8A-66615ECBE26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0D843C7-DD7E-CD48-8E94-9E38CC2C7914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Synchronous</a:t>
              </a:r>
              <a:r>
                <a:rPr lang="en-US" altLang="zh-CN" sz="2400" dirty="0">
                  <a:solidFill>
                    <a:schemeClr val="bg1"/>
                  </a:solidFill>
                </a:rPr>
                <a:t> Orbit Space Station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57B345E-1FF5-9C4D-B116-71C9C7F9771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30574BA-F417-B042-8EBF-3114D5E6E4D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Alien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colonization</a:t>
              </a:r>
              <a:r>
                <a:rPr lang="en-US" altLang="zh-CN" sz="2400" dirty="0">
                  <a:solidFill>
                    <a:schemeClr val="bg1"/>
                  </a:solidFill>
                </a:rPr>
                <a:t> system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device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FE2AE45-AD89-9544-B78A-330D4D64F60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81111C3-C15D-B149-8C44-DF8EB72FB3D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Extreme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life</a:t>
              </a:r>
              <a:r>
                <a:rPr lang="en-US" altLang="zh-CN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maintenance</a:t>
              </a:r>
              <a:r>
                <a:rPr lang="en-US" altLang="zh-CN" sz="2400" dirty="0">
                  <a:solidFill>
                    <a:schemeClr val="bg1"/>
                  </a:solidFill>
                </a:rPr>
                <a:t> system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device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320ECFB-7276-054C-BD17-96A4A39FD4D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D7CF938-B2E5-8546-98ED-583A9F47E5B1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Full-band remote sensing system</a:t>
              </a:r>
              <a:r>
                <a:rPr lang="zh-CN" altLang="en-US" sz="2400" dirty="0"/>
                <a:t> </a:t>
              </a:r>
              <a:r>
                <a:rPr lang="en-US" altLang="zh-CN" sz="2400" dirty="0"/>
                <a:t>&amp;</a:t>
              </a:r>
              <a:r>
                <a:rPr lang="zh-CN" altLang="en-US" sz="2400" dirty="0"/>
                <a:t> </a:t>
              </a:r>
              <a:r>
                <a:rPr lang="en-US" altLang="zh-CN" sz="2400" dirty="0"/>
                <a:t>device</a:t>
              </a:r>
              <a:endParaRPr lang="en-US" altLang="zh-CN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6717B8B-501D-3C4D-9A79-FDA66B2FB81A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C2D06F9-3A39-5C4F-87C5-FA6AE798961E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Rocket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space </a:t>
              </a:r>
              <a:r>
                <a:rPr lang="en-US" altLang="zh-CN" sz="2400" dirty="0">
                  <a:solidFill>
                    <a:schemeClr val="bg1"/>
                  </a:solidFill>
                </a:rPr>
                <a:t>shuttle…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335A7DC-7F83-0745-B8B0-05F3CBCF364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5117912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FE59EA-1628-DE46-A713-3D2841E2916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Research</a:t>
            </a:r>
            <a:r>
              <a:rPr lang="en-US" dirty="0"/>
              <a:t> </a:t>
            </a:r>
            <a:r>
              <a:rPr lang="en-US" sz="2000" dirty="0"/>
              <a:t>economy</a:t>
            </a:r>
            <a:r>
              <a:rPr lang="en-US" sz="1600" dirty="0"/>
              <a:t> </a:t>
            </a:r>
            <a:r>
              <a:rPr lang="en-US" sz="2800" dirty="0"/>
              <a:t>basic</a:t>
            </a:r>
            <a:endParaRPr lang="en-US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C21468-6BEB-AA45-8F4C-5AAB301EEA72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23C3245-2662-6B49-8EA2-F8F6DE76C2EC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Cooperate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9F2955F-9D27-DF46-8C39-93A2EADEB206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C95F660-4DEA-364D-A840-5B98B29DF309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Profit</a:t>
              </a:r>
              <a:endParaRPr lang="en-US" sz="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5136F42-2B70-AE41-9505-9774E451C11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4701F66-5D8F-4142-9C77-75AEEA22B5F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Focus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A57DF79-1529-DA4E-8A81-AC65A73AE42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29C3F8E-5D01-F449-B48A-7A40082D4AF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Test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10400BC-C9C7-AB40-A0BF-7E98C39F3288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51CA21E-A2E6-C54B-A0BE-906C969090AA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Publish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224B694-A229-4749-8E84-8D903DB601F7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6D724B0-5331-E64B-B980-D73FE90CCAAF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89FCE63-EDF4-4E41-B1A1-ADDE5F33AE14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Teach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and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guide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contract in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industry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F341B4F-04A4-064B-B1DD-7C0F1A550F82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88464D5-8A59-334C-BA0D-788E971DCB7D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Patent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standard 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medal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B82F2B3-4951-BF49-B712-CD6A9534B332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C40FA4D-8900-A844-8B1B-E89B56F7931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Focus one domain at least 10 years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85611EE-DCAF-0649-85A5-B645C69C1CE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507348-06B3-BF4F-8863-F5347D488B8F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Platform &amp; laboratory in reality</a:t>
              </a:r>
              <a:endParaRPr lang="en-US" altLang="zh-CN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58D8B05-0134-164C-8A59-4EA6C185E8A9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FAA1B79-A50E-544A-B14A-3555526CFB49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None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profit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for special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influence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social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trust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8E8CD04-006B-264C-8070-13730E32A5A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107025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63B629C-7BDE-6145-9F85-647FACD855F8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Research</a:t>
            </a:r>
            <a:r>
              <a:rPr lang="en-US" dirty="0"/>
              <a:t> </a:t>
            </a:r>
            <a:r>
              <a:rPr lang="en-US" sz="2000" dirty="0"/>
              <a:t>economy</a:t>
            </a:r>
            <a:r>
              <a:rPr lang="en-US" sz="1600" dirty="0"/>
              <a:t> </a:t>
            </a:r>
            <a:r>
              <a:rPr lang="en-US" sz="2400" dirty="0"/>
              <a:t>key point</a:t>
            </a:r>
            <a:endParaRPr lang="en-US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1C3FA74-500E-5D4A-9BFB-04A7C7F33B6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44F55A7-1A77-BF4B-AA53-737E97F00B64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Neutral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BCA0E77-D756-6046-8358-5886E4F86545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4072B37-F647-EB4E-92A8-5A3F97487F0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Flexible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2AB0A4D-099C-124A-ACA4-977FAF31BF54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9E88039-D51B-E541-A308-F6B7F2DDCCC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Member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2C6C252-CAE8-2245-A69D-EAE5BA67373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566F3BD-43A5-FD48-B676-80B58C372A43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Ability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D34E18F-B375-EF46-A2B4-F93B7016998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A0C6CEA-4C3D-C84A-B2F8-621F9297C96F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Trustful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0037788-F9A8-DA40-A184-7BFC71D9743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4899EB1-6FFB-2849-A6E0-7281B41BF4D1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3A46A9A-685F-BC49-A25E-82E8A561D0F8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Never compete with real industry role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98CDD4-7180-5F44-8BF0-B110C7B210F4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2E2E2C8-A6A2-064A-833A-51342830DD7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Cooperate with each useful role in society 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8FDE618-4E90-9E44-A61F-6C81421CAC0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F5929F9-F9A5-9940-ADFB-56EC5549C2E9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Everyone who know what to do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8118DEB-DAD0-9447-A04E-C970390989E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834EC3D-94BE-F241-B03B-A2063B50D7F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b="1" dirty="0">
                  <a:solidFill>
                    <a:schemeClr val="tx1"/>
                  </a:solidFill>
                </a:rPr>
                <a:t>Real </a:t>
              </a:r>
              <a:r>
                <a:rPr lang="en-US" altLang="zh-CN" sz="2400" b="1" dirty="0">
                  <a:solidFill>
                    <a:schemeClr val="tx1"/>
                  </a:solidFill>
                </a:rPr>
                <a:t>observer &amp; thinker &amp; innovator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D66D95A-DD06-3A46-AE80-68298256875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96267D1-EAB6-2741-89B6-4B546BE29F58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Make sure useful in reality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E8C643F-E508-A84C-AB8E-4036BBF4233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1389209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57D42CD9-20E0-264E-B908-202D6CFC1E4A}"/>
              </a:ext>
            </a:extLst>
          </p:cNvPr>
          <p:cNvGrpSpPr/>
          <p:nvPr/>
        </p:nvGrpSpPr>
        <p:grpSpPr>
          <a:xfrm>
            <a:off x="4191958" y="1640558"/>
            <a:ext cx="3528245" cy="3543705"/>
            <a:chOff x="2485958" y="135730"/>
            <a:chExt cx="6800850" cy="658654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2F2E021-323A-9E48-AE33-D8F187AEE209}"/>
                </a:ext>
              </a:extLst>
            </p:cNvPr>
            <p:cNvSpPr/>
            <p:nvPr/>
          </p:nvSpPr>
          <p:spPr>
            <a:xfrm>
              <a:off x="4955345" y="2738792"/>
              <a:ext cx="1865933" cy="181022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N" sz="4400" dirty="0"/>
                <a:t>∞</a:t>
              </a:r>
              <a:endParaRPr lang="en-US" sz="1050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32977AB-DDC2-0F40-9407-58967263F18C}"/>
                </a:ext>
              </a:extLst>
            </p:cNvPr>
            <p:cNvGrpSpPr/>
            <p:nvPr/>
          </p:nvGrpSpPr>
          <p:grpSpPr>
            <a:xfrm>
              <a:off x="4273445" y="2021682"/>
              <a:ext cx="3230331" cy="3063387"/>
              <a:chOff x="4945065" y="2296038"/>
              <a:chExt cx="1972840" cy="1904418"/>
            </a:xfrm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6196DBB6-0885-3E48-8DCD-3A9969240BE0}"/>
                  </a:ext>
                </a:extLst>
              </p:cNvPr>
              <p:cNvSpPr/>
              <p:nvPr/>
            </p:nvSpPr>
            <p:spPr>
              <a:xfrm>
                <a:off x="5644056" y="229603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5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3BEC55F1-0639-EF44-9DC6-BA4B77CEB2CB}"/>
                  </a:ext>
                </a:extLst>
              </p:cNvPr>
              <p:cNvSpPr/>
              <p:nvPr/>
            </p:nvSpPr>
            <p:spPr>
              <a:xfrm rot="2160000">
                <a:off x="6200850" y="2737834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2" rIns="45973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BA2F9BA6-89DA-534C-A0AE-1472AF28B1E0}"/>
                  </a:ext>
                </a:extLst>
              </p:cNvPr>
              <p:cNvSpPr/>
              <p:nvPr/>
            </p:nvSpPr>
            <p:spPr>
              <a:xfrm>
                <a:off x="6343047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50201715-E0DF-A144-8DBB-B37BEA3587B3}"/>
                  </a:ext>
                </a:extLst>
              </p:cNvPr>
              <p:cNvSpPr/>
              <p:nvPr/>
            </p:nvSpPr>
            <p:spPr>
              <a:xfrm rot="17280000">
                <a:off x="6421699" y="3401037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0C8D9737-FF2B-9B4F-858B-B174F47BD8EB}"/>
                  </a:ext>
                </a:extLst>
              </p:cNvPr>
              <p:cNvSpPr/>
              <p:nvPr/>
            </p:nvSpPr>
            <p:spPr>
              <a:xfrm>
                <a:off x="6076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/>
                <a:endParaRPr lang="en-US" sz="7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66918BBB-1331-5144-A778-7375573BABDD}"/>
                  </a:ext>
                </a:extLst>
              </p:cNvPr>
              <p:cNvSpPr/>
              <p:nvPr/>
            </p:nvSpPr>
            <p:spPr>
              <a:xfrm rot="21600000">
                <a:off x="5859200" y="3816018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3" tIns="38804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46FF7DF4-7A22-E742-9C4C-A208B4E4B146}"/>
                  </a:ext>
                </a:extLst>
              </p:cNvPr>
              <p:cNvSpPr/>
              <p:nvPr/>
            </p:nvSpPr>
            <p:spPr>
              <a:xfrm>
                <a:off x="5212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11611D66-4786-AE40-AB67-F23E224808A4}"/>
                  </a:ext>
                </a:extLst>
              </p:cNvPr>
              <p:cNvSpPr/>
              <p:nvPr/>
            </p:nvSpPr>
            <p:spPr>
              <a:xfrm rot="25920000">
                <a:off x="5290708" y="3409288"/>
                <a:ext cx="153246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5CC42A26-8CDC-3746-B543-E5C831D805E7}"/>
                  </a:ext>
                </a:extLst>
              </p:cNvPr>
              <p:cNvSpPr/>
              <p:nvPr/>
            </p:nvSpPr>
            <p:spPr>
              <a:xfrm>
                <a:off x="4945065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46DBF342-7D96-F641-9E6A-85259149A0FE}"/>
                  </a:ext>
                </a:extLst>
              </p:cNvPr>
              <p:cNvSpPr/>
              <p:nvPr/>
            </p:nvSpPr>
            <p:spPr>
              <a:xfrm rot="19440000">
                <a:off x="5501859" y="2742932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3" rIns="45973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8B95C6E-FF0C-494B-BA8F-AE2318C97BAC}"/>
                </a:ext>
              </a:extLst>
            </p:cNvPr>
            <p:cNvGrpSpPr/>
            <p:nvPr/>
          </p:nvGrpSpPr>
          <p:grpSpPr>
            <a:xfrm>
              <a:off x="2485958" y="135730"/>
              <a:ext cx="6800850" cy="6586540"/>
              <a:chOff x="3408770" y="773145"/>
              <a:chExt cx="4969648" cy="4797359"/>
            </a:xfrm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B4B6E898-968B-E943-8D22-68FA9FAEB849}"/>
                  </a:ext>
                </a:extLst>
              </p:cNvPr>
              <p:cNvSpPr/>
              <p:nvPr/>
            </p:nvSpPr>
            <p:spPr>
              <a:xfrm>
                <a:off x="5177644" y="773145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CE1E97A0-25E0-2D4B-9A64-B77594C46EE9}"/>
                  </a:ext>
                </a:extLst>
              </p:cNvPr>
              <p:cNvSpPr/>
              <p:nvPr/>
            </p:nvSpPr>
            <p:spPr>
              <a:xfrm rot="2160000">
                <a:off x="6572408" y="1886272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40" rIns="115450" bIns="97839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B964F203-5D97-B24B-A93A-B6075A9BC2F2}"/>
                  </a:ext>
                </a:extLst>
              </p:cNvPr>
              <p:cNvSpPr/>
              <p:nvPr/>
            </p:nvSpPr>
            <p:spPr>
              <a:xfrm>
                <a:off x="6928935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47DBD19E-91A8-A54C-8160-C1D29D0C6632}"/>
                  </a:ext>
                </a:extLst>
              </p:cNvPr>
              <p:cNvSpPr/>
              <p:nvPr/>
            </p:nvSpPr>
            <p:spPr>
              <a:xfrm rot="17280000">
                <a:off x="7128480" y="3556252"/>
                <a:ext cx="384832" cy="489201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49" tIns="97840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21" name="Freeform 20">
                <a:extLst>
                  <a:ext uri="{FF2B5EF4-FFF2-40B4-BE49-F238E27FC236}">
                    <a16:creationId xmlns:a16="http://schemas.microsoft.com/office/drawing/2014/main" id="{AB8EC245-98BB-1748-8581-84CAE19309BC}"/>
                  </a:ext>
                </a:extLst>
              </p:cNvPr>
              <p:cNvSpPr/>
              <p:nvPr/>
            </p:nvSpPr>
            <p:spPr>
              <a:xfrm>
                <a:off x="6256643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84099475-591A-1849-B519-E8677DBABC05}"/>
                  </a:ext>
                </a:extLst>
              </p:cNvPr>
              <p:cNvSpPr/>
              <p:nvPr/>
            </p:nvSpPr>
            <p:spPr>
              <a:xfrm rot="21600000">
                <a:off x="5712069" y="4601162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40" rIns="1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3021BCBE-F022-414A-807A-3113B0AB7DAD}"/>
                  </a:ext>
                </a:extLst>
              </p:cNvPr>
              <p:cNvSpPr/>
              <p:nvPr/>
            </p:nvSpPr>
            <p:spPr>
              <a:xfrm>
                <a:off x="4081061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zh-CN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DB4D646A-2369-BE4E-A9A7-E5E2ED9A3A18}"/>
                  </a:ext>
                </a:extLst>
              </p:cNvPr>
              <p:cNvSpPr/>
              <p:nvPr/>
            </p:nvSpPr>
            <p:spPr>
              <a:xfrm rot="25920000">
                <a:off x="4280606" y="3576970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39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id="{9675883B-3058-DA4D-93FA-24B4AA84AF40}"/>
                  </a:ext>
                </a:extLst>
              </p:cNvPr>
              <p:cNvSpPr/>
              <p:nvPr/>
            </p:nvSpPr>
            <p:spPr>
              <a:xfrm>
                <a:off x="3408770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zh-CN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62DFB6CF-7894-A643-9D55-8F1E9A6515A5}"/>
                  </a:ext>
                </a:extLst>
              </p:cNvPr>
              <p:cNvSpPr/>
              <p:nvPr/>
            </p:nvSpPr>
            <p:spPr>
              <a:xfrm rot="19440000">
                <a:off x="4812325" y="1899075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39" rIns="11545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 dirty="0"/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C14E648-66A0-884C-8463-65F32B6A4A76}"/>
              </a:ext>
            </a:extLst>
          </p:cNvPr>
          <p:cNvGrpSpPr/>
          <p:nvPr/>
        </p:nvGrpSpPr>
        <p:grpSpPr>
          <a:xfrm rot="10800000">
            <a:off x="4872111" y="409057"/>
            <a:ext cx="2185030" cy="2077549"/>
            <a:chOff x="2485958" y="135730"/>
            <a:chExt cx="6800850" cy="658654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14EE7DB-7FF0-C749-88AC-A86744ADE606}"/>
                </a:ext>
              </a:extLst>
            </p:cNvPr>
            <p:cNvSpPr/>
            <p:nvPr/>
          </p:nvSpPr>
          <p:spPr>
            <a:xfrm>
              <a:off x="4955345" y="2738792"/>
              <a:ext cx="1865933" cy="181022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N" sz="2800" dirty="0"/>
                <a:t>∞</a:t>
              </a:r>
              <a:endParaRPr lang="en-US" sz="1600" dirty="0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EB0DF5E8-B5BC-FA4A-B325-BF33A321FCD1}"/>
                </a:ext>
              </a:extLst>
            </p:cNvPr>
            <p:cNvGrpSpPr/>
            <p:nvPr/>
          </p:nvGrpSpPr>
          <p:grpSpPr>
            <a:xfrm>
              <a:off x="4273445" y="2021682"/>
              <a:ext cx="3230331" cy="3063387"/>
              <a:chOff x="4945065" y="2296038"/>
              <a:chExt cx="1972840" cy="1904418"/>
            </a:xfrm>
          </p:grpSpPr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52DB9D65-268D-2045-A98F-8584352D9DE9}"/>
                  </a:ext>
                </a:extLst>
              </p:cNvPr>
              <p:cNvSpPr/>
              <p:nvPr/>
            </p:nvSpPr>
            <p:spPr>
              <a:xfrm>
                <a:off x="5644056" y="229603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5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8C78E1F4-C5CF-6F44-9871-98EAC28348BC}"/>
                  </a:ext>
                </a:extLst>
              </p:cNvPr>
              <p:cNvSpPr/>
              <p:nvPr/>
            </p:nvSpPr>
            <p:spPr>
              <a:xfrm rot="2160000">
                <a:off x="6200850" y="2737834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2" rIns="45973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1809A07B-0037-EA48-9DE9-5074541F408B}"/>
                  </a:ext>
                </a:extLst>
              </p:cNvPr>
              <p:cNvSpPr/>
              <p:nvPr/>
            </p:nvSpPr>
            <p:spPr>
              <a:xfrm>
                <a:off x="6343047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0CA59DD5-410E-1C40-B366-B756A11E827C}"/>
                  </a:ext>
                </a:extLst>
              </p:cNvPr>
              <p:cNvSpPr/>
              <p:nvPr/>
            </p:nvSpPr>
            <p:spPr>
              <a:xfrm rot="17280000">
                <a:off x="6421699" y="3401037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8F71C6F1-D668-4544-86E3-5C077BC413DB}"/>
                  </a:ext>
                </a:extLst>
              </p:cNvPr>
              <p:cNvSpPr/>
              <p:nvPr/>
            </p:nvSpPr>
            <p:spPr>
              <a:xfrm>
                <a:off x="6076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/>
                <a:endParaRPr lang="en-US" sz="7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EA1D7F07-0251-0540-BBD5-9A368A159E14}"/>
                  </a:ext>
                </a:extLst>
              </p:cNvPr>
              <p:cNvSpPr/>
              <p:nvPr/>
            </p:nvSpPr>
            <p:spPr>
              <a:xfrm rot="21600000">
                <a:off x="5859200" y="3816018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3" tIns="38804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BAB39891-4650-B04E-9A39-D954530C2E73}"/>
                  </a:ext>
                </a:extLst>
              </p:cNvPr>
              <p:cNvSpPr/>
              <p:nvPr/>
            </p:nvSpPr>
            <p:spPr>
              <a:xfrm>
                <a:off x="5212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EF0A018B-275E-7C48-BB23-AB72956664C9}"/>
                  </a:ext>
                </a:extLst>
              </p:cNvPr>
              <p:cNvSpPr/>
              <p:nvPr/>
            </p:nvSpPr>
            <p:spPr>
              <a:xfrm rot="25920000">
                <a:off x="5290708" y="3409288"/>
                <a:ext cx="153246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16CED96F-5E8D-984E-A8F2-1B02B98A48E4}"/>
                  </a:ext>
                </a:extLst>
              </p:cNvPr>
              <p:cNvSpPr/>
              <p:nvPr/>
            </p:nvSpPr>
            <p:spPr>
              <a:xfrm>
                <a:off x="4945065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C6FAFF0A-50C2-444B-9155-0FFF882DFF5F}"/>
                  </a:ext>
                </a:extLst>
              </p:cNvPr>
              <p:cNvSpPr/>
              <p:nvPr/>
            </p:nvSpPr>
            <p:spPr>
              <a:xfrm rot="19440000">
                <a:off x="5501859" y="2742932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3" rIns="45973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0EF7CBE-899E-6B44-9264-0746AE567076}"/>
                </a:ext>
              </a:extLst>
            </p:cNvPr>
            <p:cNvGrpSpPr/>
            <p:nvPr/>
          </p:nvGrpSpPr>
          <p:grpSpPr>
            <a:xfrm>
              <a:off x="2485958" y="135730"/>
              <a:ext cx="6800850" cy="6586540"/>
              <a:chOff x="3408770" y="773145"/>
              <a:chExt cx="4969648" cy="4797359"/>
            </a:xfrm>
          </p:grpSpPr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F55B9971-0C89-0B46-8AD1-198DF64A1B3B}"/>
                  </a:ext>
                </a:extLst>
              </p:cNvPr>
              <p:cNvSpPr/>
              <p:nvPr/>
            </p:nvSpPr>
            <p:spPr>
              <a:xfrm>
                <a:off x="5177644" y="773145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40CE22D1-3F2E-5743-8EB0-9D8BFFF657AC}"/>
                  </a:ext>
                </a:extLst>
              </p:cNvPr>
              <p:cNvSpPr/>
              <p:nvPr/>
            </p:nvSpPr>
            <p:spPr>
              <a:xfrm rot="2160000">
                <a:off x="6572408" y="1886272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40" rIns="115450" bIns="97839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01EAD7EC-9373-4246-94E5-12955CD9D38A}"/>
                  </a:ext>
                </a:extLst>
              </p:cNvPr>
              <p:cNvSpPr/>
              <p:nvPr/>
            </p:nvSpPr>
            <p:spPr>
              <a:xfrm>
                <a:off x="6928935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4DD7645D-6C40-2C4F-8517-CE3940466D9A}"/>
                  </a:ext>
                </a:extLst>
              </p:cNvPr>
              <p:cNvSpPr/>
              <p:nvPr/>
            </p:nvSpPr>
            <p:spPr>
              <a:xfrm rot="17280000">
                <a:off x="7128480" y="3556252"/>
                <a:ext cx="384832" cy="489201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49" tIns="97840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566A1A00-8019-FD47-89F2-09F46B2CD7DE}"/>
                  </a:ext>
                </a:extLst>
              </p:cNvPr>
              <p:cNvSpPr/>
              <p:nvPr/>
            </p:nvSpPr>
            <p:spPr>
              <a:xfrm>
                <a:off x="6256643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E0DA5F43-6131-6E42-9CBC-232888DB4466}"/>
                  </a:ext>
                </a:extLst>
              </p:cNvPr>
              <p:cNvSpPr/>
              <p:nvPr/>
            </p:nvSpPr>
            <p:spPr>
              <a:xfrm rot="21600000">
                <a:off x="5712069" y="4601162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40" rIns="1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ED82390A-BA3F-4E45-A222-2091F5F5381C}"/>
                  </a:ext>
                </a:extLst>
              </p:cNvPr>
              <p:cNvSpPr/>
              <p:nvPr/>
            </p:nvSpPr>
            <p:spPr>
              <a:xfrm>
                <a:off x="4081061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/>
                  <a:t>∞</a:t>
                </a:r>
                <a:endParaRPr lang="en-US" altLang="zh-CN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F667AFA7-A3B6-314D-8DCB-A487B4E47C80}"/>
                  </a:ext>
                </a:extLst>
              </p:cNvPr>
              <p:cNvSpPr/>
              <p:nvPr/>
            </p:nvSpPr>
            <p:spPr>
              <a:xfrm rot="25920000">
                <a:off x="4280606" y="3576970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39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D32D7B43-8CB0-A549-8B50-A4CB44600145}"/>
                  </a:ext>
                </a:extLst>
              </p:cNvPr>
              <p:cNvSpPr/>
              <p:nvPr/>
            </p:nvSpPr>
            <p:spPr>
              <a:xfrm>
                <a:off x="3408770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800" dirty="0">
                    <a:solidFill>
                      <a:schemeClr val="bg1"/>
                    </a:solidFill>
                  </a:rPr>
                  <a:t>∞</a:t>
                </a:r>
                <a:endParaRPr lang="en-US" altLang="zh-CN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E0CAEA77-4889-184F-BF9D-2E1854199FEB}"/>
                  </a:ext>
                </a:extLst>
              </p:cNvPr>
              <p:cNvSpPr/>
              <p:nvPr/>
            </p:nvSpPr>
            <p:spPr>
              <a:xfrm rot="19440000">
                <a:off x="4812325" y="1899075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39" rIns="11545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 dirty="0"/>
              </a:p>
            </p:txBody>
          </p:sp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349CB2B-3E2C-C64A-80AC-EF41F4691939}"/>
              </a:ext>
            </a:extLst>
          </p:cNvPr>
          <p:cNvGrpSpPr/>
          <p:nvPr/>
        </p:nvGrpSpPr>
        <p:grpSpPr>
          <a:xfrm rot="10566085">
            <a:off x="6818221" y="1671582"/>
            <a:ext cx="2470428" cy="2377801"/>
            <a:chOff x="2485958" y="135730"/>
            <a:chExt cx="6800850" cy="6586540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E1C50DC3-6B07-C547-B62B-A95506675559}"/>
                </a:ext>
              </a:extLst>
            </p:cNvPr>
            <p:cNvSpPr/>
            <p:nvPr/>
          </p:nvSpPr>
          <p:spPr>
            <a:xfrm>
              <a:off x="4955345" y="2738792"/>
              <a:ext cx="1865933" cy="181022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N" sz="2800" dirty="0"/>
                <a:t>∞</a:t>
              </a:r>
              <a:endParaRPr lang="en-US" sz="1600" dirty="0"/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F852CE66-A323-7046-8764-AB3DCF89AE0C}"/>
                </a:ext>
              </a:extLst>
            </p:cNvPr>
            <p:cNvGrpSpPr/>
            <p:nvPr/>
          </p:nvGrpSpPr>
          <p:grpSpPr>
            <a:xfrm>
              <a:off x="4273445" y="2021682"/>
              <a:ext cx="3230331" cy="3063387"/>
              <a:chOff x="4945065" y="2296038"/>
              <a:chExt cx="1972840" cy="1904418"/>
            </a:xfrm>
          </p:grpSpPr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DE923A47-BE7D-3B44-94F4-06189FC0B60B}"/>
                  </a:ext>
                </a:extLst>
              </p:cNvPr>
              <p:cNvSpPr/>
              <p:nvPr/>
            </p:nvSpPr>
            <p:spPr>
              <a:xfrm>
                <a:off x="5644056" y="229603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5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Freeform 66">
                <a:extLst>
                  <a:ext uri="{FF2B5EF4-FFF2-40B4-BE49-F238E27FC236}">
                    <a16:creationId xmlns:a16="http://schemas.microsoft.com/office/drawing/2014/main" id="{4732A6A0-D869-E946-97DD-F78F0367E898}"/>
                  </a:ext>
                </a:extLst>
              </p:cNvPr>
              <p:cNvSpPr/>
              <p:nvPr/>
            </p:nvSpPr>
            <p:spPr>
              <a:xfrm rot="2160000">
                <a:off x="6200850" y="2737834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2" rIns="45973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68" name="Freeform 67">
                <a:extLst>
                  <a:ext uri="{FF2B5EF4-FFF2-40B4-BE49-F238E27FC236}">
                    <a16:creationId xmlns:a16="http://schemas.microsoft.com/office/drawing/2014/main" id="{4A016B22-0684-184D-A054-7A05AE58E6E9}"/>
                  </a:ext>
                </a:extLst>
              </p:cNvPr>
              <p:cNvSpPr/>
              <p:nvPr/>
            </p:nvSpPr>
            <p:spPr>
              <a:xfrm>
                <a:off x="6343047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Freeform 68">
                <a:extLst>
                  <a:ext uri="{FF2B5EF4-FFF2-40B4-BE49-F238E27FC236}">
                    <a16:creationId xmlns:a16="http://schemas.microsoft.com/office/drawing/2014/main" id="{2DD83B19-D162-A040-AF9F-482BB8245E35}"/>
                  </a:ext>
                </a:extLst>
              </p:cNvPr>
              <p:cNvSpPr/>
              <p:nvPr/>
            </p:nvSpPr>
            <p:spPr>
              <a:xfrm rot="17280000">
                <a:off x="6421699" y="3401037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70" name="Freeform 69">
                <a:extLst>
                  <a:ext uri="{FF2B5EF4-FFF2-40B4-BE49-F238E27FC236}">
                    <a16:creationId xmlns:a16="http://schemas.microsoft.com/office/drawing/2014/main" id="{5B704800-1B0E-7042-B31E-4501EC42AA0A}"/>
                  </a:ext>
                </a:extLst>
              </p:cNvPr>
              <p:cNvSpPr/>
              <p:nvPr/>
            </p:nvSpPr>
            <p:spPr>
              <a:xfrm>
                <a:off x="6076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/>
                <a:endParaRPr lang="en-US" sz="7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Freeform 70">
                <a:extLst>
                  <a:ext uri="{FF2B5EF4-FFF2-40B4-BE49-F238E27FC236}">
                    <a16:creationId xmlns:a16="http://schemas.microsoft.com/office/drawing/2014/main" id="{F17E2814-AB5A-0641-A28F-CC2DA3F3A892}"/>
                  </a:ext>
                </a:extLst>
              </p:cNvPr>
              <p:cNvSpPr/>
              <p:nvPr/>
            </p:nvSpPr>
            <p:spPr>
              <a:xfrm rot="21600000">
                <a:off x="5859200" y="3816018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3" tIns="38804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72" name="Freeform 71">
                <a:extLst>
                  <a:ext uri="{FF2B5EF4-FFF2-40B4-BE49-F238E27FC236}">
                    <a16:creationId xmlns:a16="http://schemas.microsoft.com/office/drawing/2014/main" id="{B04D6D5A-19B6-6641-BF8E-FE11ED2EACCA}"/>
                  </a:ext>
                </a:extLst>
              </p:cNvPr>
              <p:cNvSpPr/>
              <p:nvPr/>
            </p:nvSpPr>
            <p:spPr>
              <a:xfrm>
                <a:off x="5212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Freeform 72">
                <a:extLst>
                  <a:ext uri="{FF2B5EF4-FFF2-40B4-BE49-F238E27FC236}">
                    <a16:creationId xmlns:a16="http://schemas.microsoft.com/office/drawing/2014/main" id="{D03B2061-CB2D-4944-8520-62A7F06E38A5}"/>
                  </a:ext>
                </a:extLst>
              </p:cNvPr>
              <p:cNvSpPr/>
              <p:nvPr/>
            </p:nvSpPr>
            <p:spPr>
              <a:xfrm rot="25920000">
                <a:off x="5290708" y="3409288"/>
                <a:ext cx="153246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74" name="Freeform 73">
                <a:extLst>
                  <a:ext uri="{FF2B5EF4-FFF2-40B4-BE49-F238E27FC236}">
                    <a16:creationId xmlns:a16="http://schemas.microsoft.com/office/drawing/2014/main" id="{F58506E6-7DFD-B640-8D69-9923DDE86B2B}"/>
                  </a:ext>
                </a:extLst>
              </p:cNvPr>
              <p:cNvSpPr/>
              <p:nvPr/>
            </p:nvSpPr>
            <p:spPr>
              <a:xfrm>
                <a:off x="4945065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id="{80F9D0D6-B966-5040-A77C-73B59FF52C4F}"/>
                  </a:ext>
                </a:extLst>
              </p:cNvPr>
              <p:cNvSpPr/>
              <p:nvPr/>
            </p:nvSpPr>
            <p:spPr>
              <a:xfrm rot="19440000">
                <a:off x="5501859" y="2742932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3" rIns="45973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FE223365-8E06-964F-8533-98996BDCA951}"/>
                </a:ext>
              </a:extLst>
            </p:cNvPr>
            <p:cNvGrpSpPr/>
            <p:nvPr/>
          </p:nvGrpSpPr>
          <p:grpSpPr>
            <a:xfrm>
              <a:off x="2485958" y="135730"/>
              <a:ext cx="6800850" cy="6586540"/>
              <a:chOff x="3408770" y="773145"/>
              <a:chExt cx="4969648" cy="4797359"/>
            </a:xfrm>
          </p:grpSpPr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90406492-4D61-F941-8B47-AD053A728F16}"/>
                  </a:ext>
                </a:extLst>
              </p:cNvPr>
              <p:cNvSpPr/>
              <p:nvPr/>
            </p:nvSpPr>
            <p:spPr>
              <a:xfrm>
                <a:off x="5177644" y="773145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7F768D26-F8C8-DD4B-B239-97D47FF3815B}"/>
                  </a:ext>
                </a:extLst>
              </p:cNvPr>
              <p:cNvSpPr/>
              <p:nvPr/>
            </p:nvSpPr>
            <p:spPr>
              <a:xfrm rot="2160000">
                <a:off x="6572408" y="1886272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40" rIns="115450" bIns="97839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B77D3BEE-C762-4944-847C-51BDB2EAE571}"/>
                  </a:ext>
                </a:extLst>
              </p:cNvPr>
              <p:cNvSpPr/>
              <p:nvPr/>
            </p:nvSpPr>
            <p:spPr>
              <a:xfrm>
                <a:off x="6928935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Freeform 58">
                <a:extLst>
                  <a:ext uri="{FF2B5EF4-FFF2-40B4-BE49-F238E27FC236}">
                    <a16:creationId xmlns:a16="http://schemas.microsoft.com/office/drawing/2014/main" id="{3B619190-6263-2F49-A1BD-283448B3FC1D}"/>
                  </a:ext>
                </a:extLst>
              </p:cNvPr>
              <p:cNvSpPr/>
              <p:nvPr/>
            </p:nvSpPr>
            <p:spPr>
              <a:xfrm rot="17280000">
                <a:off x="7128480" y="3556252"/>
                <a:ext cx="384832" cy="489201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49" tIns="97840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669A6B0B-A7B4-3441-A5CF-9D8BEEC76303}"/>
                  </a:ext>
                </a:extLst>
              </p:cNvPr>
              <p:cNvSpPr/>
              <p:nvPr/>
            </p:nvSpPr>
            <p:spPr>
              <a:xfrm>
                <a:off x="6256643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908E4A52-8CD2-6A4E-B4A1-1B4A94E96493}"/>
                  </a:ext>
                </a:extLst>
              </p:cNvPr>
              <p:cNvSpPr/>
              <p:nvPr/>
            </p:nvSpPr>
            <p:spPr>
              <a:xfrm rot="21600000">
                <a:off x="5712069" y="4601162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40" rIns="1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D1B16922-A914-C146-A27B-1B684F5A8ED9}"/>
                  </a:ext>
                </a:extLst>
              </p:cNvPr>
              <p:cNvSpPr/>
              <p:nvPr/>
            </p:nvSpPr>
            <p:spPr>
              <a:xfrm>
                <a:off x="4081061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/>
                  <a:t>∞</a:t>
                </a:r>
                <a:endParaRPr lang="en-US" altLang="zh-CN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Freeform 62">
                <a:extLst>
                  <a:ext uri="{FF2B5EF4-FFF2-40B4-BE49-F238E27FC236}">
                    <a16:creationId xmlns:a16="http://schemas.microsoft.com/office/drawing/2014/main" id="{C07CF885-ED0E-924A-B62C-ED1F1A16F03A}"/>
                  </a:ext>
                </a:extLst>
              </p:cNvPr>
              <p:cNvSpPr/>
              <p:nvPr/>
            </p:nvSpPr>
            <p:spPr>
              <a:xfrm rot="25920000">
                <a:off x="4280606" y="3576970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39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64" name="Freeform 63">
                <a:extLst>
                  <a:ext uri="{FF2B5EF4-FFF2-40B4-BE49-F238E27FC236}">
                    <a16:creationId xmlns:a16="http://schemas.microsoft.com/office/drawing/2014/main" id="{DEE80840-3EC9-7D44-BDB3-A111E1C8D9C1}"/>
                  </a:ext>
                </a:extLst>
              </p:cNvPr>
              <p:cNvSpPr/>
              <p:nvPr/>
            </p:nvSpPr>
            <p:spPr>
              <a:xfrm>
                <a:off x="3408770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800" dirty="0">
                    <a:solidFill>
                      <a:schemeClr val="bg1"/>
                    </a:solidFill>
                  </a:rPr>
                  <a:t>∞</a:t>
                </a:r>
                <a:endParaRPr lang="en-US" altLang="zh-CN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4D5B6A48-2530-A94F-A441-52451FB0A0C4}"/>
                  </a:ext>
                </a:extLst>
              </p:cNvPr>
              <p:cNvSpPr/>
              <p:nvPr/>
            </p:nvSpPr>
            <p:spPr>
              <a:xfrm rot="19440000">
                <a:off x="4812325" y="1899075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39" rIns="11545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 dirty="0"/>
              </a:p>
            </p:txBody>
          </p:sp>
        </p:grp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D86774C-EE10-1148-9980-015C64B79639}"/>
              </a:ext>
            </a:extLst>
          </p:cNvPr>
          <p:cNvGrpSpPr/>
          <p:nvPr/>
        </p:nvGrpSpPr>
        <p:grpSpPr>
          <a:xfrm rot="11107962">
            <a:off x="6030205" y="4371897"/>
            <a:ext cx="2332920" cy="2252545"/>
            <a:chOff x="2485958" y="135730"/>
            <a:chExt cx="6800850" cy="6586540"/>
          </a:xfrm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9E934516-928C-5341-B7C6-EE83D9B88246}"/>
                </a:ext>
              </a:extLst>
            </p:cNvPr>
            <p:cNvSpPr/>
            <p:nvPr/>
          </p:nvSpPr>
          <p:spPr>
            <a:xfrm>
              <a:off x="4955345" y="2738792"/>
              <a:ext cx="1865933" cy="181022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N" sz="3200" dirty="0"/>
                <a:t>∞</a:t>
              </a:r>
              <a:endParaRPr lang="en-US" sz="1600" dirty="0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3D44B876-C83C-7047-A1FE-3850E0C090BC}"/>
                </a:ext>
              </a:extLst>
            </p:cNvPr>
            <p:cNvGrpSpPr/>
            <p:nvPr/>
          </p:nvGrpSpPr>
          <p:grpSpPr>
            <a:xfrm>
              <a:off x="4273445" y="2021682"/>
              <a:ext cx="3230331" cy="3063387"/>
              <a:chOff x="4945065" y="2296038"/>
              <a:chExt cx="1972840" cy="1904418"/>
            </a:xfrm>
          </p:grpSpPr>
          <p:sp>
            <p:nvSpPr>
              <p:cNvPr id="90" name="Freeform 89">
                <a:extLst>
                  <a:ext uri="{FF2B5EF4-FFF2-40B4-BE49-F238E27FC236}">
                    <a16:creationId xmlns:a16="http://schemas.microsoft.com/office/drawing/2014/main" id="{822ED5C9-D4B3-4842-917A-AA43754A6A36}"/>
                  </a:ext>
                </a:extLst>
              </p:cNvPr>
              <p:cNvSpPr/>
              <p:nvPr/>
            </p:nvSpPr>
            <p:spPr>
              <a:xfrm>
                <a:off x="5644056" y="229603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5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1" name="Freeform 90">
                <a:extLst>
                  <a:ext uri="{FF2B5EF4-FFF2-40B4-BE49-F238E27FC236}">
                    <a16:creationId xmlns:a16="http://schemas.microsoft.com/office/drawing/2014/main" id="{C33AD63A-E12D-8049-9927-2F404104B6B5}"/>
                  </a:ext>
                </a:extLst>
              </p:cNvPr>
              <p:cNvSpPr/>
              <p:nvPr/>
            </p:nvSpPr>
            <p:spPr>
              <a:xfrm rot="2160000">
                <a:off x="6200850" y="2737834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2" rIns="45973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92" name="Freeform 91">
                <a:extLst>
                  <a:ext uri="{FF2B5EF4-FFF2-40B4-BE49-F238E27FC236}">
                    <a16:creationId xmlns:a16="http://schemas.microsoft.com/office/drawing/2014/main" id="{AAA56F92-0504-0C42-9210-63523D20DCB7}"/>
                  </a:ext>
                </a:extLst>
              </p:cNvPr>
              <p:cNvSpPr/>
              <p:nvPr/>
            </p:nvSpPr>
            <p:spPr>
              <a:xfrm>
                <a:off x="6343047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769C4182-7238-6048-9194-D99E77A4AC26}"/>
                  </a:ext>
                </a:extLst>
              </p:cNvPr>
              <p:cNvSpPr/>
              <p:nvPr/>
            </p:nvSpPr>
            <p:spPr>
              <a:xfrm rot="17280000">
                <a:off x="6421699" y="3401037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94" name="Freeform 93">
                <a:extLst>
                  <a:ext uri="{FF2B5EF4-FFF2-40B4-BE49-F238E27FC236}">
                    <a16:creationId xmlns:a16="http://schemas.microsoft.com/office/drawing/2014/main" id="{1EE36371-FD8A-1A48-AF89-DE402E64FBF4}"/>
                  </a:ext>
                </a:extLst>
              </p:cNvPr>
              <p:cNvSpPr/>
              <p:nvPr/>
            </p:nvSpPr>
            <p:spPr>
              <a:xfrm>
                <a:off x="6076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/>
                <a:endParaRPr lang="en-US" sz="7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0CF8DA3C-6A38-2A45-BB45-1584A39019F6}"/>
                  </a:ext>
                </a:extLst>
              </p:cNvPr>
              <p:cNvSpPr/>
              <p:nvPr/>
            </p:nvSpPr>
            <p:spPr>
              <a:xfrm rot="21600000">
                <a:off x="5859200" y="3816018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3" tIns="38804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3F87F722-657F-2B49-8CD2-BED9E77848D5}"/>
                  </a:ext>
                </a:extLst>
              </p:cNvPr>
              <p:cNvSpPr/>
              <p:nvPr/>
            </p:nvSpPr>
            <p:spPr>
              <a:xfrm>
                <a:off x="5212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F2F2451D-A42D-B542-A1ED-2E2AAA059A7D}"/>
                  </a:ext>
                </a:extLst>
              </p:cNvPr>
              <p:cNvSpPr/>
              <p:nvPr/>
            </p:nvSpPr>
            <p:spPr>
              <a:xfrm rot="25920000">
                <a:off x="5290708" y="3409288"/>
                <a:ext cx="153246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E6749BCD-42D8-8F48-9053-1AC266E43A60}"/>
                  </a:ext>
                </a:extLst>
              </p:cNvPr>
              <p:cNvSpPr/>
              <p:nvPr/>
            </p:nvSpPr>
            <p:spPr>
              <a:xfrm>
                <a:off x="4945065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1D19FE60-50FB-744B-9A77-E2B006E29BC5}"/>
                  </a:ext>
                </a:extLst>
              </p:cNvPr>
              <p:cNvSpPr/>
              <p:nvPr/>
            </p:nvSpPr>
            <p:spPr>
              <a:xfrm rot="19440000">
                <a:off x="5501859" y="2742932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3" rIns="45973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72AD8DA7-B78F-6846-9F26-E5EA71B48BBB}"/>
                </a:ext>
              </a:extLst>
            </p:cNvPr>
            <p:cNvGrpSpPr/>
            <p:nvPr/>
          </p:nvGrpSpPr>
          <p:grpSpPr>
            <a:xfrm>
              <a:off x="2485958" y="135730"/>
              <a:ext cx="6800850" cy="6586540"/>
              <a:chOff x="3408770" y="773145"/>
              <a:chExt cx="4969648" cy="4797359"/>
            </a:xfrm>
          </p:grpSpPr>
          <p:sp>
            <p:nvSpPr>
              <p:cNvPr id="80" name="Freeform 79">
                <a:extLst>
                  <a:ext uri="{FF2B5EF4-FFF2-40B4-BE49-F238E27FC236}">
                    <a16:creationId xmlns:a16="http://schemas.microsoft.com/office/drawing/2014/main" id="{B95B831A-96AF-9841-B37B-1E4B389836E4}"/>
                  </a:ext>
                </a:extLst>
              </p:cNvPr>
              <p:cNvSpPr/>
              <p:nvPr/>
            </p:nvSpPr>
            <p:spPr>
              <a:xfrm>
                <a:off x="5177644" y="773145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CDAF9DB1-7EF7-6C4B-A9AA-1C75B374B36F}"/>
                  </a:ext>
                </a:extLst>
              </p:cNvPr>
              <p:cNvSpPr/>
              <p:nvPr/>
            </p:nvSpPr>
            <p:spPr>
              <a:xfrm rot="2160000">
                <a:off x="6572408" y="1886272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40" rIns="115450" bIns="97839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82" name="Freeform 81">
                <a:extLst>
                  <a:ext uri="{FF2B5EF4-FFF2-40B4-BE49-F238E27FC236}">
                    <a16:creationId xmlns:a16="http://schemas.microsoft.com/office/drawing/2014/main" id="{C106CBD0-465E-174E-9E48-920EA6BE9EC8}"/>
                  </a:ext>
                </a:extLst>
              </p:cNvPr>
              <p:cNvSpPr/>
              <p:nvPr/>
            </p:nvSpPr>
            <p:spPr>
              <a:xfrm>
                <a:off x="6928935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3" name="Freeform 82">
                <a:extLst>
                  <a:ext uri="{FF2B5EF4-FFF2-40B4-BE49-F238E27FC236}">
                    <a16:creationId xmlns:a16="http://schemas.microsoft.com/office/drawing/2014/main" id="{E995DF79-9E14-E741-A7C0-2361CE622C8A}"/>
                  </a:ext>
                </a:extLst>
              </p:cNvPr>
              <p:cNvSpPr/>
              <p:nvPr/>
            </p:nvSpPr>
            <p:spPr>
              <a:xfrm rot="17280000">
                <a:off x="7128480" y="3556252"/>
                <a:ext cx="384832" cy="489201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49" tIns="97840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84" name="Freeform 83">
                <a:extLst>
                  <a:ext uri="{FF2B5EF4-FFF2-40B4-BE49-F238E27FC236}">
                    <a16:creationId xmlns:a16="http://schemas.microsoft.com/office/drawing/2014/main" id="{E59392B8-6DA3-A344-93BF-FFDEB7B49325}"/>
                  </a:ext>
                </a:extLst>
              </p:cNvPr>
              <p:cNvSpPr/>
              <p:nvPr/>
            </p:nvSpPr>
            <p:spPr>
              <a:xfrm>
                <a:off x="6256643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id="{D7A3A975-C87F-3348-83D9-FE97A790E883}"/>
                  </a:ext>
                </a:extLst>
              </p:cNvPr>
              <p:cNvSpPr/>
              <p:nvPr/>
            </p:nvSpPr>
            <p:spPr>
              <a:xfrm rot="21600000">
                <a:off x="5712069" y="4601162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40" rIns="1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86" name="Freeform 85">
                <a:extLst>
                  <a:ext uri="{FF2B5EF4-FFF2-40B4-BE49-F238E27FC236}">
                    <a16:creationId xmlns:a16="http://schemas.microsoft.com/office/drawing/2014/main" id="{4EB3420C-2085-514D-A678-DE6F9A76BF5C}"/>
                  </a:ext>
                </a:extLst>
              </p:cNvPr>
              <p:cNvSpPr/>
              <p:nvPr/>
            </p:nvSpPr>
            <p:spPr>
              <a:xfrm>
                <a:off x="4081061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/>
                  <a:t>∞</a:t>
                </a:r>
                <a:endParaRPr lang="en-US" altLang="zh-CN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Freeform 86">
                <a:extLst>
                  <a:ext uri="{FF2B5EF4-FFF2-40B4-BE49-F238E27FC236}">
                    <a16:creationId xmlns:a16="http://schemas.microsoft.com/office/drawing/2014/main" id="{FAFE3E48-7CF2-7B4C-9372-830AB912F846}"/>
                  </a:ext>
                </a:extLst>
              </p:cNvPr>
              <p:cNvSpPr/>
              <p:nvPr/>
            </p:nvSpPr>
            <p:spPr>
              <a:xfrm rot="25920000">
                <a:off x="4280606" y="3576970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39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88" name="Freeform 87">
                <a:extLst>
                  <a:ext uri="{FF2B5EF4-FFF2-40B4-BE49-F238E27FC236}">
                    <a16:creationId xmlns:a16="http://schemas.microsoft.com/office/drawing/2014/main" id="{61DA6E70-0131-C644-9D16-F59C5F41FF44}"/>
                  </a:ext>
                </a:extLst>
              </p:cNvPr>
              <p:cNvSpPr/>
              <p:nvPr/>
            </p:nvSpPr>
            <p:spPr>
              <a:xfrm>
                <a:off x="3408770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800" dirty="0">
                    <a:solidFill>
                      <a:schemeClr val="bg1"/>
                    </a:solidFill>
                  </a:rPr>
                  <a:t>∞</a:t>
                </a:r>
                <a:endParaRPr lang="en-US" altLang="zh-CN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9" name="Freeform 88">
                <a:extLst>
                  <a:ext uri="{FF2B5EF4-FFF2-40B4-BE49-F238E27FC236}">
                    <a16:creationId xmlns:a16="http://schemas.microsoft.com/office/drawing/2014/main" id="{1E02ABE8-5D16-6047-AE11-04F97CE3143B}"/>
                  </a:ext>
                </a:extLst>
              </p:cNvPr>
              <p:cNvSpPr/>
              <p:nvPr/>
            </p:nvSpPr>
            <p:spPr>
              <a:xfrm rot="19440000">
                <a:off x="4812325" y="1899075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39" rIns="11545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 dirty="0"/>
              </a:p>
            </p:txBody>
          </p:sp>
        </p:grp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CE140BD5-83A5-534F-95A5-E77B76E85A35}"/>
              </a:ext>
            </a:extLst>
          </p:cNvPr>
          <p:cNvGrpSpPr/>
          <p:nvPr/>
        </p:nvGrpSpPr>
        <p:grpSpPr>
          <a:xfrm rot="11433380">
            <a:off x="3318688" y="4201595"/>
            <a:ext cx="2373673" cy="2402075"/>
            <a:chOff x="2485958" y="135730"/>
            <a:chExt cx="6800849" cy="6586540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6A4C8806-FB82-0146-BCCD-9DE8AAC2C6CC}"/>
                </a:ext>
              </a:extLst>
            </p:cNvPr>
            <p:cNvSpPr/>
            <p:nvPr/>
          </p:nvSpPr>
          <p:spPr>
            <a:xfrm>
              <a:off x="4955345" y="2738792"/>
              <a:ext cx="1865933" cy="181022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N" sz="3200" dirty="0"/>
                <a:t>∞</a:t>
              </a:r>
              <a:endParaRPr lang="en-US" sz="1600" dirty="0"/>
            </a:p>
          </p:txBody>
        </p: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EF9384F5-7231-EB45-85CD-3337DD9E66CE}"/>
                </a:ext>
              </a:extLst>
            </p:cNvPr>
            <p:cNvGrpSpPr/>
            <p:nvPr/>
          </p:nvGrpSpPr>
          <p:grpSpPr>
            <a:xfrm>
              <a:off x="4273445" y="2021682"/>
              <a:ext cx="3230331" cy="3063387"/>
              <a:chOff x="4945065" y="2296038"/>
              <a:chExt cx="1972840" cy="1904418"/>
            </a:xfrm>
          </p:grpSpPr>
          <p:sp>
            <p:nvSpPr>
              <p:cNvPr id="114" name="Freeform 113">
                <a:extLst>
                  <a:ext uri="{FF2B5EF4-FFF2-40B4-BE49-F238E27FC236}">
                    <a16:creationId xmlns:a16="http://schemas.microsoft.com/office/drawing/2014/main" id="{ACCF8D30-D2BE-F64A-88A6-EBC9DDD05A67}"/>
                  </a:ext>
                </a:extLst>
              </p:cNvPr>
              <p:cNvSpPr/>
              <p:nvPr/>
            </p:nvSpPr>
            <p:spPr>
              <a:xfrm>
                <a:off x="5644056" y="229603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5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5" name="Freeform 114">
                <a:extLst>
                  <a:ext uri="{FF2B5EF4-FFF2-40B4-BE49-F238E27FC236}">
                    <a16:creationId xmlns:a16="http://schemas.microsoft.com/office/drawing/2014/main" id="{5EE10F0C-D2E2-3147-97AE-26F02F2E5F8C}"/>
                  </a:ext>
                </a:extLst>
              </p:cNvPr>
              <p:cNvSpPr/>
              <p:nvPr/>
            </p:nvSpPr>
            <p:spPr>
              <a:xfrm rot="2160000">
                <a:off x="6200850" y="2737834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2" rIns="45973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16" name="Freeform 115">
                <a:extLst>
                  <a:ext uri="{FF2B5EF4-FFF2-40B4-BE49-F238E27FC236}">
                    <a16:creationId xmlns:a16="http://schemas.microsoft.com/office/drawing/2014/main" id="{876830AD-FE35-8149-A267-142DEFEB3B74}"/>
                  </a:ext>
                </a:extLst>
              </p:cNvPr>
              <p:cNvSpPr/>
              <p:nvPr/>
            </p:nvSpPr>
            <p:spPr>
              <a:xfrm>
                <a:off x="6343047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7" name="Freeform 116">
                <a:extLst>
                  <a:ext uri="{FF2B5EF4-FFF2-40B4-BE49-F238E27FC236}">
                    <a16:creationId xmlns:a16="http://schemas.microsoft.com/office/drawing/2014/main" id="{B79B921A-CB82-954A-A61D-A45637CC6946}"/>
                  </a:ext>
                </a:extLst>
              </p:cNvPr>
              <p:cNvSpPr/>
              <p:nvPr/>
            </p:nvSpPr>
            <p:spPr>
              <a:xfrm rot="17280000">
                <a:off x="6421699" y="3401037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18" name="Freeform 117">
                <a:extLst>
                  <a:ext uri="{FF2B5EF4-FFF2-40B4-BE49-F238E27FC236}">
                    <a16:creationId xmlns:a16="http://schemas.microsoft.com/office/drawing/2014/main" id="{6B67A867-2B61-7F43-ACBE-9975B5653159}"/>
                  </a:ext>
                </a:extLst>
              </p:cNvPr>
              <p:cNvSpPr/>
              <p:nvPr/>
            </p:nvSpPr>
            <p:spPr>
              <a:xfrm>
                <a:off x="6076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/>
                <a:endParaRPr lang="en-US" sz="7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9" name="Freeform 118">
                <a:extLst>
                  <a:ext uri="{FF2B5EF4-FFF2-40B4-BE49-F238E27FC236}">
                    <a16:creationId xmlns:a16="http://schemas.microsoft.com/office/drawing/2014/main" id="{7F969D11-9D64-4346-8CF0-556925F45970}"/>
                  </a:ext>
                </a:extLst>
              </p:cNvPr>
              <p:cNvSpPr/>
              <p:nvPr/>
            </p:nvSpPr>
            <p:spPr>
              <a:xfrm rot="21600000">
                <a:off x="5859200" y="3816018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3" tIns="38804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20" name="Freeform 119">
                <a:extLst>
                  <a:ext uri="{FF2B5EF4-FFF2-40B4-BE49-F238E27FC236}">
                    <a16:creationId xmlns:a16="http://schemas.microsoft.com/office/drawing/2014/main" id="{9E6DABAC-264B-C34E-AB77-7709462E7EC2}"/>
                  </a:ext>
                </a:extLst>
              </p:cNvPr>
              <p:cNvSpPr/>
              <p:nvPr/>
            </p:nvSpPr>
            <p:spPr>
              <a:xfrm>
                <a:off x="5212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Freeform 120">
                <a:extLst>
                  <a:ext uri="{FF2B5EF4-FFF2-40B4-BE49-F238E27FC236}">
                    <a16:creationId xmlns:a16="http://schemas.microsoft.com/office/drawing/2014/main" id="{17CD58CF-E96C-9E41-8DD2-2C67B09ED2E1}"/>
                  </a:ext>
                </a:extLst>
              </p:cNvPr>
              <p:cNvSpPr/>
              <p:nvPr/>
            </p:nvSpPr>
            <p:spPr>
              <a:xfrm rot="25920000">
                <a:off x="5290708" y="3409288"/>
                <a:ext cx="153246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22" name="Freeform 121">
                <a:extLst>
                  <a:ext uri="{FF2B5EF4-FFF2-40B4-BE49-F238E27FC236}">
                    <a16:creationId xmlns:a16="http://schemas.microsoft.com/office/drawing/2014/main" id="{43563893-474F-484E-8CC0-93BC73E3304B}"/>
                  </a:ext>
                </a:extLst>
              </p:cNvPr>
              <p:cNvSpPr/>
              <p:nvPr/>
            </p:nvSpPr>
            <p:spPr>
              <a:xfrm>
                <a:off x="4945065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3" name="Freeform 122">
                <a:extLst>
                  <a:ext uri="{FF2B5EF4-FFF2-40B4-BE49-F238E27FC236}">
                    <a16:creationId xmlns:a16="http://schemas.microsoft.com/office/drawing/2014/main" id="{950D5B68-32FE-1C42-B122-C24D2D797337}"/>
                  </a:ext>
                </a:extLst>
              </p:cNvPr>
              <p:cNvSpPr/>
              <p:nvPr/>
            </p:nvSpPr>
            <p:spPr>
              <a:xfrm rot="19440000">
                <a:off x="5501859" y="2742932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3" rIns="45973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47B70FDB-BE0B-1340-9050-395BAA5D0AE5}"/>
                </a:ext>
              </a:extLst>
            </p:cNvPr>
            <p:cNvGrpSpPr/>
            <p:nvPr/>
          </p:nvGrpSpPr>
          <p:grpSpPr>
            <a:xfrm>
              <a:off x="2485958" y="135730"/>
              <a:ext cx="6800849" cy="6586540"/>
              <a:chOff x="3408770" y="773145"/>
              <a:chExt cx="4969647" cy="4797359"/>
            </a:xfrm>
          </p:grpSpPr>
          <p:sp>
            <p:nvSpPr>
              <p:cNvPr id="104" name="Freeform 103">
                <a:extLst>
                  <a:ext uri="{FF2B5EF4-FFF2-40B4-BE49-F238E27FC236}">
                    <a16:creationId xmlns:a16="http://schemas.microsoft.com/office/drawing/2014/main" id="{27998715-5B49-7A41-B708-82ACFD37660A}"/>
                  </a:ext>
                </a:extLst>
              </p:cNvPr>
              <p:cNvSpPr/>
              <p:nvPr/>
            </p:nvSpPr>
            <p:spPr>
              <a:xfrm>
                <a:off x="5177644" y="773145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5" name="Freeform 104">
                <a:extLst>
                  <a:ext uri="{FF2B5EF4-FFF2-40B4-BE49-F238E27FC236}">
                    <a16:creationId xmlns:a16="http://schemas.microsoft.com/office/drawing/2014/main" id="{78F54DE5-A067-D048-8A53-AD034D02D21A}"/>
                  </a:ext>
                </a:extLst>
              </p:cNvPr>
              <p:cNvSpPr/>
              <p:nvPr/>
            </p:nvSpPr>
            <p:spPr>
              <a:xfrm rot="2160000">
                <a:off x="6572408" y="1886272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40" rIns="115450" bIns="97839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06" name="Freeform 105">
                <a:extLst>
                  <a:ext uri="{FF2B5EF4-FFF2-40B4-BE49-F238E27FC236}">
                    <a16:creationId xmlns:a16="http://schemas.microsoft.com/office/drawing/2014/main" id="{8DBD7A29-ECC8-B644-ACFE-A03EE1F93703}"/>
                  </a:ext>
                </a:extLst>
              </p:cNvPr>
              <p:cNvSpPr/>
              <p:nvPr/>
            </p:nvSpPr>
            <p:spPr>
              <a:xfrm>
                <a:off x="6928933" y="2051920"/>
                <a:ext cx="1449484" cy="1449482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7" name="Freeform 106">
                <a:extLst>
                  <a:ext uri="{FF2B5EF4-FFF2-40B4-BE49-F238E27FC236}">
                    <a16:creationId xmlns:a16="http://schemas.microsoft.com/office/drawing/2014/main" id="{B21988D2-5CE6-404F-A21A-4F917F52D180}"/>
                  </a:ext>
                </a:extLst>
              </p:cNvPr>
              <p:cNvSpPr/>
              <p:nvPr/>
            </p:nvSpPr>
            <p:spPr>
              <a:xfrm rot="17280000">
                <a:off x="7128480" y="3556252"/>
                <a:ext cx="384832" cy="489201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49" tIns="97840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08" name="Freeform 107">
                <a:extLst>
                  <a:ext uri="{FF2B5EF4-FFF2-40B4-BE49-F238E27FC236}">
                    <a16:creationId xmlns:a16="http://schemas.microsoft.com/office/drawing/2014/main" id="{C55B0491-F35A-7949-B2F1-EF555A29A752}"/>
                  </a:ext>
                </a:extLst>
              </p:cNvPr>
              <p:cNvSpPr/>
              <p:nvPr/>
            </p:nvSpPr>
            <p:spPr>
              <a:xfrm>
                <a:off x="6256643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9" name="Freeform 108">
                <a:extLst>
                  <a:ext uri="{FF2B5EF4-FFF2-40B4-BE49-F238E27FC236}">
                    <a16:creationId xmlns:a16="http://schemas.microsoft.com/office/drawing/2014/main" id="{CEEF04F9-59DE-8D4F-A7EC-02983B5EDC1D}"/>
                  </a:ext>
                </a:extLst>
              </p:cNvPr>
              <p:cNvSpPr/>
              <p:nvPr/>
            </p:nvSpPr>
            <p:spPr>
              <a:xfrm rot="21600000">
                <a:off x="5712069" y="4601162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40" rIns="1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10" name="Freeform 109">
                <a:extLst>
                  <a:ext uri="{FF2B5EF4-FFF2-40B4-BE49-F238E27FC236}">
                    <a16:creationId xmlns:a16="http://schemas.microsoft.com/office/drawing/2014/main" id="{6A7846EB-31D1-E847-A425-52927E69D8F1}"/>
                  </a:ext>
                </a:extLst>
              </p:cNvPr>
              <p:cNvSpPr/>
              <p:nvPr/>
            </p:nvSpPr>
            <p:spPr>
              <a:xfrm>
                <a:off x="4081061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/>
                  <a:t>∞</a:t>
                </a:r>
                <a:endParaRPr lang="en-US" altLang="zh-CN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Freeform 110">
                <a:extLst>
                  <a:ext uri="{FF2B5EF4-FFF2-40B4-BE49-F238E27FC236}">
                    <a16:creationId xmlns:a16="http://schemas.microsoft.com/office/drawing/2014/main" id="{99C1F271-6FFD-2F41-95AC-88F007FB3BBD}"/>
                  </a:ext>
                </a:extLst>
              </p:cNvPr>
              <p:cNvSpPr/>
              <p:nvPr/>
            </p:nvSpPr>
            <p:spPr>
              <a:xfrm rot="25920000">
                <a:off x="4280606" y="3576970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39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12" name="Freeform 111">
                <a:extLst>
                  <a:ext uri="{FF2B5EF4-FFF2-40B4-BE49-F238E27FC236}">
                    <a16:creationId xmlns:a16="http://schemas.microsoft.com/office/drawing/2014/main" id="{5952A628-E673-BD40-9B1E-8F74E3B2DBA5}"/>
                  </a:ext>
                </a:extLst>
              </p:cNvPr>
              <p:cNvSpPr/>
              <p:nvPr/>
            </p:nvSpPr>
            <p:spPr>
              <a:xfrm>
                <a:off x="3408770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800" dirty="0">
                    <a:solidFill>
                      <a:schemeClr val="bg1"/>
                    </a:solidFill>
                  </a:rPr>
                  <a:t>∞</a:t>
                </a:r>
                <a:endParaRPr lang="en-US" altLang="zh-CN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3" name="Freeform 112">
                <a:extLst>
                  <a:ext uri="{FF2B5EF4-FFF2-40B4-BE49-F238E27FC236}">
                    <a16:creationId xmlns:a16="http://schemas.microsoft.com/office/drawing/2014/main" id="{1AFAAFF8-EAF3-4145-B746-51806ADF10DC}"/>
                  </a:ext>
                </a:extLst>
              </p:cNvPr>
              <p:cNvSpPr/>
              <p:nvPr/>
            </p:nvSpPr>
            <p:spPr>
              <a:xfrm rot="19440000">
                <a:off x="4812325" y="1899075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39" rIns="11545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 dirty="0"/>
              </a:p>
            </p:txBody>
          </p:sp>
        </p:grp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8ECB43A1-7118-544C-A400-BDE8E2E8D341}"/>
              </a:ext>
            </a:extLst>
          </p:cNvPr>
          <p:cNvGrpSpPr/>
          <p:nvPr/>
        </p:nvGrpSpPr>
        <p:grpSpPr>
          <a:xfrm rot="11354934">
            <a:off x="2592327" y="1587491"/>
            <a:ext cx="2519545" cy="2395153"/>
            <a:chOff x="2485958" y="135730"/>
            <a:chExt cx="6800850" cy="6586540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22A6A8DA-E924-F24D-99C2-0861F07AC261}"/>
                </a:ext>
              </a:extLst>
            </p:cNvPr>
            <p:cNvSpPr/>
            <p:nvPr/>
          </p:nvSpPr>
          <p:spPr>
            <a:xfrm>
              <a:off x="4955345" y="2738792"/>
              <a:ext cx="1865933" cy="181022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N" sz="2800" dirty="0"/>
                <a:t>∞</a:t>
              </a:r>
              <a:endParaRPr lang="en-US" sz="1600" dirty="0"/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C82EF21F-88BB-EB48-8ACD-2B78756FA898}"/>
                </a:ext>
              </a:extLst>
            </p:cNvPr>
            <p:cNvGrpSpPr/>
            <p:nvPr/>
          </p:nvGrpSpPr>
          <p:grpSpPr>
            <a:xfrm>
              <a:off x="4273445" y="2021682"/>
              <a:ext cx="3230331" cy="3063387"/>
              <a:chOff x="4945065" y="2296038"/>
              <a:chExt cx="1972840" cy="1904418"/>
            </a:xfrm>
          </p:grpSpPr>
          <p:sp>
            <p:nvSpPr>
              <p:cNvPr id="138" name="Freeform 137">
                <a:extLst>
                  <a:ext uri="{FF2B5EF4-FFF2-40B4-BE49-F238E27FC236}">
                    <a16:creationId xmlns:a16="http://schemas.microsoft.com/office/drawing/2014/main" id="{F5053D14-FDC8-4742-904E-E245AC777CE3}"/>
                  </a:ext>
                </a:extLst>
              </p:cNvPr>
              <p:cNvSpPr/>
              <p:nvPr/>
            </p:nvSpPr>
            <p:spPr>
              <a:xfrm>
                <a:off x="5644056" y="229603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50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9" name="Freeform 138">
                <a:extLst>
                  <a:ext uri="{FF2B5EF4-FFF2-40B4-BE49-F238E27FC236}">
                    <a16:creationId xmlns:a16="http://schemas.microsoft.com/office/drawing/2014/main" id="{C2B4DC1E-0ECE-F94C-8CF1-9D0010403954}"/>
                  </a:ext>
                </a:extLst>
              </p:cNvPr>
              <p:cNvSpPr/>
              <p:nvPr/>
            </p:nvSpPr>
            <p:spPr>
              <a:xfrm rot="2160000">
                <a:off x="6200850" y="2737834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2" rIns="45973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40" name="Freeform 139">
                <a:extLst>
                  <a:ext uri="{FF2B5EF4-FFF2-40B4-BE49-F238E27FC236}">
                    <a16:creationId xmlns:a16="http://schemas.microsoft.com/office/drawing/2014/main" id="{DD8F12C1-D5C5-FD40-B36C-72469AC947D3}"/>
                  </a:ext>
                </a:extLst>
              </p:cNvPr>
              <p:cNvSpPr/>
              <p:nvPr/>
            </p:nvSpPr>
            <p:spPr>
              <a:xfrm>
                <a:off x="6343047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1" name="Freeform 140">
                <a:extLst>
                  <a:ext uri="{FF2B5EF4-FFF2-40B4-BE49-F238E27FC236}">
                    <a16:creationId xmlns:a16="http://schemas.microsoft.com/office/drawing/2014/main" id="{B8BC5E65-740C-D54C-9FE5-85BA3FEFFDAD}"/>
                  </a:ext>
                </a:extLst>
              </p:cNvPr>
              <p:cNvSpPr/>
              <p:nvPr/>
            </p:nvSpPr>
            <p:spPr>
              <a:xfrm rot="17280000">
                <a:off x="6421699" y="3401037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42" name="Freeform 141">
                <a:extLst>
                  <a:ext uri="{FF2B5EF4-FFF2-40B4-BE49-F238E27FC236}">
                    <a16:creationId xmlns:a16="http://schemas.microsoft.com/office/drawing/2014/main" id="{EBEA2368-87C0-C048-B2DF-4DEB29D83428}"/>
                  </a:ext>
                </a:extLst>
              </p:cNvPr>
              <p:cNvSpPr/>
              <p:nvPr/>
            </p:nvSpPr>
            <p:spPr>
              <a:xfrm>
                <a:off x="6076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/>
                <a:endParaRPr lang="en-US" sz="7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3" name="Freeform 142">
                <a:extLst>
                  <a:ext uri="{FF2B5EF4-FFF2-40B4-BE49-F238E27FC236}">
                    <a16:creationId xmlns:a16="http://schemas.microsoft.com/office/drawing/2014/main" id="{57753D9F-C46C-8547-9D7F-BB72F1B21276}"/>
                  </a:ext>
                </a:extLst>
              </p:cNvPr>
              <p:cNvSpPr/>
              <p:nvPr/>
            </p:nvSpPr>
            <p:spPr>
              <a:xfrm rot="21600000">
                <a:off x="5859200" y="3816018"/>
                <a:ext cx="153246" cy="194015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3" tIns="38804" rIns="1" bIns="38803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44" name="Freeform 143">
                <a:extLst>
                  <a:ext uri="{FF2B5EF4-FFF2-40B4-BE49-F238E27FC236}">
                    <a16:creationId xmlns:a16="http://schemas.microsoft.com/office/drawing/2014/main" id="{FDE00A15-D67F-504F-A08C-3C5801967504}"/>
                  </a:ext>
                </a:extLst>
              </p:cNvPr>
              <p:cNvSpPr/>
              <p:nvPr/>
            </p:nvSpPr>
            <p:spPr>
              <a:xfrm>
                <a:off x="5212056" y="3625598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Freeform 144">
                <a:extLst>
                  <a:ext uri="{FF2B5EF4-FFF2-40B4-BE49-F238E27FC236}">
                    <a16:creationId xmlns:a16="http://schemas.microsoft.com/office/drawing/2014/main" id="{B7CD0560-6429-494A-A1C6-51BFDBAAE0AC}"/>
                  </a:ext>
                </a:extLst>
              </p:cNvPr>
              <p:cNvSpPr/>
              <p:nvPr/>
            </p:nvSpPr>
            <p:spPr>
              <a:xfrm rot="25920000">
                <a:off x="5290708" y="3409288"/>
                <a:ext cx="153246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153245" y="155211"/>
                    </a:moveTo>
                    <a:lnTo>
                      <a:pt x="76622" y="155211"/>
                    </a:lnTo>
                    <a:lnTo>
                      <a:pt x="76622" y="194014"/>
                    </a:lnTo>
                    <a:lnTo>
                      <a:pt x="0" y="97007"/>
                    </a:lnTo>
                    <a:lnTo>
                      <a:pt x="76622" y="0"/>
                    </a:lnTo>
                    <a:lnTo>
                      <a:pt x="76622" y="38803"/>
                    </a:lnTo>
                    <a:lnTo>
                      <a:pt x="153245" y="38803"/>
                    </a:lnTo>
                    <a:lnTo>
                      <a:pt x="153245" y="155211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972" tIns="38803" rIns="1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  <p:sp>
            <p:nvSpPr>
              <p:cNvPr id="146" name="Freeform 145">
                <a:extLst>
                  <a:ext uri="{FF2B5EF4-FFF2-40B4-BE49-F238E27FC236}">
                    <a16:creationId xmlns:a16="http://schemas.microsoft.com/office/drawing/2014/main" id="{86B66CCC-3FC3-844D-9E0C-F3943372F723}"/>
                  </a:ext>
                </a:extLst>
              </p:cNvPr>
              <p:cNvSpPr/>
              <p:nvPr/>
            </p:nvSpPr>
            <p:spPr>
              <a:xfrm>
                <a:off x="4945065" y="2803885"/>
                <a:ext cx="574858" cy="574858"/>
              </a:xfrm>
              <a:custGeom>
                <a:avLst/>
                <a:gdLst>
                  <a:gd name="connsiteX0" fmla="*/ 0 w 574858"/>
                  <a:gd name="connsiteY0" fmla="*/ 287429 h 574858"/>
                  <a:gd name="connsiteX1" fmla="*/ 287429 w 574858"/>
                  <a:gd name="connsiteY1" fmla="*/ 0 h 574858"/>
                  <a:gd name="connsiteX2" fmla="*/ 574858 w 574858"/>
                  <a:gd name="connsiteY2" fmla="*/ 287429 h 574858"/>
                  <a:gd name="connsiteX3" fmla="*/ 287429 w 574858"/>
                  <a:gd name="connsiteY3" fmla="*/ 574858 h 574858"/>
                  <a:gd name="connsiteX4" fmla="*/ 0 w 574858"/>
                  <a:gd name="connsiteY4" fmla="*/ 287429 h 574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858" h="574858">
                    <a:moveTo>
                      <a:pt x="0" y="287429"/>
                    </a:moveTo>
                    <a:cubicBezTo>
                      <a:pt x="0" y="128686"/>
                      <a:pt x="128686" y="0"/>
                      <a:pt x="287429" y="0"/>
                    </a:cubicBezTo>
                    <a:cubicBezTo>
                      <a:pt x="446172" y="0"/>
                      <a:pt x="574858" y="128686"/>
                      <a:pt x="574858" y="287429"/>
                    </a:cubicBezTo>
                    <a:cubicBezTo>
                      <a:pt x="574858" y="446172"/>
                      <a:pt x="446172" y="574858"/>
                      <a:pt x="287429" y="574858"/>
                    </a:cubicBezTo>
                    <a:cubicBezTo>
                      <a:pt x="128686" y="574858"/>
                      <a:pt x="0" y="446172"/>
                      <a:pt x="0" y="287429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426" tIns="99426" rIns="99426" bIns="99426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7" name="Freeform 146">
                <a:extLst>
                  <a:ext uri="{FF2B5EF4-FFF2-40B4-BE49-F238E27FC236}">
                    <a16:creationId xmlns:a16="http://schemas.microsoft.com/office/drawing/2014/main" id="{2DF7003D-A949-F746-9215-979CE51FF055}"/>
                  </a:ext>
                </a:extLst>
              </p:cNvPr>
              <p:cNvSpPr/>
              <p:nvPr/>
            </p:nvSpPr>
            <p:spPr>
              <a:xfrm rot="19440000">
                <a:off x="5501859" y="2742932"/>
                <a:ext cx="153245" cy="194014"/>
              </a:xfrm>
              <a:custGeom>
                <a:avLst/>
                <a:gdLst>
                  <a:gd name="connsiteX0" fmla="*/ 0 w 153245"/>
                  <a:gd name="connsiteY0" fmla="*/ 38803 h 194014"/>
                  <a:gd name="connsiteX1" fmla="*/ 76623 w 153245"/>
                  <a:gd name="connsiteY1" fmla="*/ 38803 h 194014"/>
                  <a:gd name="connsiteX2" fmla="*/ 76623 w 153245"/>
                  <a:gd name="connsiteY2" fmla="*/ 0 h 194014"/>
                  <a:gd name="connsiteX3" fmla="*/ 153245 w 153245"/>
                  <a:gd name="connsiteY3" fmla="*/ 97007 h 194014"/>
                  <a:gd name="connsiteX4" fmla="*/ 76623 w 153245"/>
                  <a:gd name="connsiteY4" fmla="*/ 194014 h 194014"/>
                  <a:gd name="connsiteX5" fmla="*/ 76623 w 153245"/>
                  <a:gd name="connsiteY5" fmla="*/ 155211 h 194014"/>
                  <a:gd name="connsiteX6" fmla="*/ 0 w 153245"/>
                  <a:gd name="connsiteY6" fmla="*/ 155211 h 194014"/>
                  <a:gd name="connsiteX7" fmla="*/ 0 w 153245"/>
                  <a:gd name="connsiteY7" fmla="*/ 38803 h 194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245" h="194014">
                    <a:moveTo>
                      <a:pt x="0" y="38803"/>
                    </a:moveTo>
                    <a:lnTo>
                      <a:pt x="76623" y="38803"/>
                    </a:lnTo>
                    <a:lnTo>
                      <a:pt x="76623" y="0"/>
                    </a:lnTo>
                    <a:lnTo>
                      <a:pt x="153245" y="97007"/>
                    </a:lnTo>
                    <a:lnTo>
                      <a:pt x="76623" y="194014"/>
                    </a:lnTo>
                    <a:lnTo>
                      <a:pt x="76623" y="155211"/>
                    </a:lnTo>
                    <a:lnTo>
                      <a:pt x="0" y="155211"/>
                    </a:lnTo>
                    <a:lnTo>
                      <a:pt x="0" y="38803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38803" rIns="45973" bIns="38802" numCol="1" spcCol="1270" anchor="ctr" anchorCtr="0">
                <a:noAutofit/>
              </a:bodyPr>
              <a:lstStyle/>
              <a:p>
                <a:pPr marL="0" lvl="0" indent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800" kern="1200"/>
              </a:p>
            </p:txBody>
          </p: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0E97026B-06E8-DB4C-AA93-E2AFEB185773}"/>
                </a:ext>
              </a:extLst>
            </p:cNvPr>
            <p:cNvGrpSpPr/>
            <p:nvPr/>
          </p:nvGrpSpPr>
          <p:grpSpPr>
            <a:xfrm>
              <a:off x="2485958" y="135730"/>
              <a:ext cx="6800850" cy="6586540"/>
              <a:chOff x="3408770" y="773145"/>
              <a:chExt cx="4969648" cy="4797359"/>
            </a:xfrm>
          </p:grpSpPr>
          <p:sp>
            <p:nvSpPr>
              <p:cNvPr id="128" name="Freeform 127">
                <a:extLst>
                  <a:ext uri="{FF2B5EF4-FFF2-40B4-BE49-F238E27FC236}">
                    <a16:creationId xmlns:a16="http://schemas.microsoft.com/office/drawing/2014/main" id="{EE000664-E332-4A48-AA3B-A464398A0810}"/>
                  </a:ext>
                </a:extLst>
              </p:cNvPr>
              <p:cNvSpPr/>
              <p:nvPr/>
            </p:nvSpPr>
            <p:spPr>
              <a:xfrm>
                <a:off x="5177644" y="773145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9" name="Freeform 128">
                <a:extLst>
                  <a:ext uri="{FF2B5EF4-FFF2-40B4-BE49-F238E27FC236}">
                    <a16:creationId xmlns:a16="http://schemas.microsoft.com/office/drawing/2014/main" id="{815E969F-A8F2-AB41-A355-D209B17C8DBF}"/>
                  </a:ext>
                </a:extLst>
              </p:cNvPr>
              <p:cNvSpPr/>
              <p:nvPr/>
            </p:nvSpPr>
            <p:spPr>
              <a:xfrm rot="2160000">
                <a:off x="6572408" y="1886272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40" rIns="115450" bIns="97839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30" name="Freeform 129">
                <a:extLst>
                  <a:ext uri="{FF2B5EF4-FFF2-40B4-BE49-F238E27FC236}">
                    <a16:creationId xmlns:a16="http://schemas.microsoft.com/office/drawing/2014/main" id="{ED79C48A-D1A5-8B49-887B-1663230EDC3D}"/>
                  </a:ext>
                </a:extLst>
              </p:cNvPr>
              <p:cNvSpPr/>
              <p:nvPr/>
            </p:nvSpPr>
            <p:spPr>
              <a:xfrm>
                <a:off x="6928935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1" name="Freeform 130">
                <a:extLst>
                  <a:ext uri="{FF2B5EF4-FFF2-40B4-BE49-F238E27FC236}">
                    <a16:creationId xmlns:a16="http://schemas.microsoft.com/office/drawing/2014/main" id="{A498E1DC-52D0-8442-B9CF-7EC8C966D857}"/>
                  </a:ext>
                </a:extLst>
              </p:cNvPr>
              <p:cNvSpPr/>
              <p:nvPr/>
            </p:nvSpPr>
            <p:spPr>
              <a:xfrm rot="17280000">
                <a:off x="7128480" y="3556252"/>
                <a:ext cx="384832" cy="489201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49" tIns="97840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32" name="Freeform 131">
                <a:extLst>
                  <a:ext uri="{FF2B5EF4-FFF2-40B4-BE49-F238E27FC236}">
                    <a16:creationId xmlns:a16="http://schemas.microsoft.com/office/drawing/2014/main" id="{8A6F1DB6-AC21-EA4A-9E37-9FBF7DE20B5B}"/>
                  </a:ext>
                </a:extLst>
              </p:cNvPr>
              <p:cNvSpPr/>
              <p:nvPr/>
            </p:nvSpPr>
            <p:spPr>
              <a:xfrm>
                <a:off x="6256643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rgbClr val="FFC000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>
                    <a:solidFill>
                      <a:schemeClr val="bg1"/>
                    </a:solidFill>
                  </a:rPr>
                  <a:t>∞</a:t>
                </a:r>
                <a:endParaRPr lang="en-US" altLang="zh-CN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3" name="Freeform 132">
                <a:extLst>
                  <a:ext uri="{FF2B5EF4-FFF2-40B4-BE49-F238E27FC236}">
                    <a16:creationId xmlns:a16="http://schemas.microsoft.com/office/drawing/2014/main" id="{EC4278D5-50A7-7D4F-927F-DE555F1032E5}"/>
                  </a:ext>
                </a:extLst>
              </p:cNvPr>
              <p:cNvSpPr/>
              <p:nvPr/>
            </p:nvSpPr>
            <p:spPr>
              <a:xfrm rot="21600000">
                <a:off x="5712069" y="4601162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40" rIns="1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34" name="Freeform 133">
                <a:extLst>
                  <a:ext uri="{FF2B5EF4-FFF2-40B4-BE49-F238E27FC236}">
                    <a16:creationId xmlns:a16="http://schemas.microsoft.com/office/drawing/2014/main" id="{A163DFD2-F609-664F-8679-3D1CC7C70231}"/>
                  </a:ext>
                </a:extLst>
              </p:cNvPr>
              <p:cNvSpPr/>
              <p:nvPr/>
            </p:nvSpPr>
            <p:spPr>
              <a:xfrm>
                <a:off x="4081061" y="4121021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rgbClr r="0" g="0" b="0"/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400" dirty="0"/>
                  <a:t>∞</a:t>
                </a:r>
                <a:endParaRPr lang="en-US" altLang="zh-CN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Freeform 134">
                <a:extLst>
                  <a:ext uri="{FF2B5EF4-FFF2-40B4-BE49-F238E27FC236}">
                    <a16:creationId xmlns:a16="http://schemas.microsoft.com/office/drawing/2014/main" id="{A4FB80EC-C467-C440-8EAA-2D2DEA3A53D4}"/>
                  </a:ext>
                </a:extLst>
              </p:cNvPr>
              <p:cNvSpPr/>
              <p:nvPr/>
            </p:nvSpPr>
            <p:spPr>
              <a:xfrm rot="25920000">
                <a:off x="4280606" y="3576970"/>
                <a:ext cx="384833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384832" y="391360"/>
                    </a:moveTo>
                    <a:lnTo>
                      <a:pt x="192416" y="391360"/>
                    </a:lnTo>
                    <a:lnTo>
                      <a:pt x="192416" y="489200"/>
                    </a:lnTo>
                    <a:lnTo>
                      <a:pt x="0" y="244600"/>
                    </a:lnTo>
                    <a:lnTo>
                      <a:pt x="192416" y="0"/>
                    </a:lnTo>
                    <a:lnTo>
                      <a:pt x="192416" y="97840"/>
                    </a:lnTo>
                    <a:lnTo>
                      <a:pt x="384832" y="97840"/>
                    </a:lnTo>
                    <a:lnTo>
                      <a:pt x="384832" y="39136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5450" tIns="97839" rIns="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/>
              </a:p>
            </p:txBody>
          </p:sp>
          <p:sp>
            <p:nvSpPr>
              <p:cNvPr id="136" name="Freeform 135">
                <a:extLst>
                  <a:ext uri="{FF2B5EF4-FFF2-40B4-BE49-F238E27FC236}">
                    <a16:creationId xmlns:a16="http://schemas.microsoft.com/office/drawing/2014/main" id="{AD19685B-7918-E84A-9044-D45DC1192ACD}"/>
                  </a:ext>
                </a:extLst>
              </p:cNvPr>
              <p:cNvSpPr/>
              <p:nvPr/>
            </p:nvSpPr>
            <p:spPr>
              <a:xfrm>
                <a:off x="3408770" y="2051920"/>
                <a:ext cx="1449483" cy="1449483"/>
              </a:xfrm>
              <a:custGeom>
                <a:avLst/>
                <a:gdLst>
                  <a:gd name="connsiteX0" fmla="*/ 0 w 1449483"/>
                  <a:gd name="connsiteY0" fmla="*/ 724742 h 1449483"/>
                  <a:gd name="connsiteX1" fmla="*/ 724742 w 1449483"/>
                  <a:gd name="connsiteY1" fmla="*/ 0 h 1449483"/>
                  <a:gd name="connsiteX2" fmla="*/ 1449484 w 1449483"/>
                  <a:gd name="connsiteY2" fmla="*/ 724742 h 1449483"/>
                  <a:gd name="connsiteX3" fmla="*/ 724742 w 1449483"/>
                  <a:gd name="connsiteY3" fmla="*/ 1449484 h 1449483"/>
                  <a:gd name="connsiteX4" fmla="*/ 0 w 1449483"/>
                  <a:gd name="connsiteY4" fmla="*/ 724742 h 1449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9483" h="1449483">
                    <a:moveTo>
                      <a:pt x="0" y="724742"/>
                    </a:moveTo>
                    <a:cubicBezTo>
                      <a:pt x="0" y="324478"/>
                      <a:pt x="324478" y="0"/>
                      <a:pt x="724742" y="0"/>
                    </a:cubicBezTo>
                    <a:cubicBezTo>
                      <a:pt x="1125006" y="0"/>
                      <a:pt x="1449484" y="324478"/>
                      <a:pt x="1449484" y="724742"/>
                    </a:cubicBezTo>
                    <a:cubicBezTo>
                      <a:pt x="1449484" y="1125006"/>
                      <a:pt x="1125006" y="1449484"/>
                      <a:pt x="724742" y="1449484"/>
                    </a:cubicBezTo>
                    <a:cubicBezTo>
                      <a:pt x="324478" y="1449484"/>
                      <a:pt x="0" y="1125006"/>
                      <a:pt x="0" y="724742"/>
                    </a:cubicBezTo>
                    <a:close/>
                  </a:path>
                </a:pathLst>
              </a:custGeom>
              <a:solidFill>
                <a:schemeClr val="tx1"/>
              </a:solidFill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51642" tIns="251642" rIns="251642" bIns="251642" numCol="1" spcCol="1270" anchor="ctr" anchorCtr="0">
                <a:noAutofit/>
              </a:bodyPr>
              <a:lstStyle/>
              <a:p>
                <a:pPr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N" sz="2800" dirty="0">
                    <a:solidFill>
                      <a:schemeClr val="bg1"/>
                    </a:solidFill>
                  </a:rPr>
                  <a:t>∞</a:t>
                </a:r>
                <a:endParaRPr lang="en-US" altLang="zh-CN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7" name="Freeform 136">
                <a:extLst>
                  <a:ext uri="{FF2B5EF4-FFF2-40B4-BE49-F238E27FC236}">
                    <a16:creationId xmlns:a16="http://schemas.microsoft.com/office/drawing/2014/main" id="{4669F9CE-7870-F942-B41A-D44DEA89A416}"/>
                  </a:ext>
                </a:extLst>
              </p:cNvPr>
              <p:cNvSpPr/>
              <p:nvPr/>
            </p:nvSpPr>
            <p:spPr>
              <a:xfrm rot="19440000">
                <a:off x="4812325" y="1899075"/>
                <a:ext cx="384832" cy="489200"/>
              </a:xfrm>
              <a:custGeom>
                <a:avLst/>
                <a:gdLst>
                  <a:gd name="connsiteX0" fmla="*/ 0 w 384832"/>
                  <a:gd name="connsiteY0" fmla="*/ 97840 h 489200"/>
                  <a:gd name="connsiteX1" fmla="*/ 192416 w 384832"/>
                  <a:gd name="connsiteY1" fmla="*/ 97840 h 489200"/>
                  <a:gd name="connsiteX2" fmla="*/ 192416 w 384832"/>
                  <a:gd name="connsiteY2" fmla="*/ 0 h 489200"/>
                  <a:gd name="connsiteX3" fmla="*/ 384832 w 384832"/>
                  <a:gd name="connsiteY3" fmla="*/ 244600 h 489200"/>
                  <a:gd name="connsiteX4" fmla="*/ 192416 w 384832"/>
                  <a:gd name="connsiteY4" fmla="*/ 489200 h 489200"/>
                  <a:gd name="connsiteX5" fmla="*/ 192416 w 384832"/>
                  <a:gd name="connsiteY5" fmla="*/ 391360 h 489200"/>
                  <a:gd name="connsiteX6" fmla="*/ 0 w 384832"/>
                  <a:gd name="connsiteY6" fmla="*/ 391360 h 489200"/>
                  <a:gd name="connsiteX7" fmla="*/ 0 w 384832"/>
                  <a:gd name="connsiteY7" fmla="*/ 97840 h 48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4832" h="489200">
                    <a:moveTo>
                      <a:pt x="0" y="97840"/>
                    </a:moveTo>
                    <a:lnTo>
                      <a:pt x="192416" y="97840"/>
                    </a:lnTo>
                    <a:lnTo>
                      <a:pt x="192416" y="0"/>
                    </a:lnTo>
                    <a:lnTo>
                      <a:pt x="384832" y="244600"/>
                    </a:lnTo>
                    <a:lnTo>
                      <a:pt x="192416" y="489200"/>
                    </a:lnTo>
                    <a:lnTo>
                      <a:pt x="192416" y="391360"/>
                    </a:lnTo>
                    <a:lnTo>
                      <a:pt x="0" y="391360"/>
                    </a:lnTo>
                    <a:lnTo>
                      <a:pt x="0" y="9784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dk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97839" rIns="115450" bIns="97840" numCol="1" spcCol="1270" anchor="ctr" anchorCtr="0">
                <a:noAutofit/>
              </a:bodyPr>
              <a:lstStyle/>
              <a:p>
                <a:pPr marL="0" lvl="0" indent="0" algn="ctr" defTabSz="933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2100" kern="1200" dirty="0"/>
              </a:p>
            </p:txBody>
          </p:sp>
        </p:grp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E76A01BE-080C-F74C-95E6-59FE2CE1BD9A}"/>
              </a:ext>
            </a:extLst>
          </p:cNvPr>
          <p:cNvSpPr txBox="1"/>
          <p:nvPr/>
        </p:nvSpPr>
        <p:spPr>
          <a:xfrm>
            <a:off x="3156562" y="82647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Mind</a:t>
            </a:r>
            <a:r>
              <a:rPr lang="zh-CN" altLang="en-US" dirty="0"/>
              <a:t> </a:t>
            </a:r>
            <a:r>
              <a:rPr lang="en-US" altLang="zh-CN" dirty="0"/>
              <a:t>is</a:t>
            </a:r>
            <a:r>
              <a:rPr lang="zh-CN" altLang="en-US" dirty="0"/>
              <a:t> </a:t>
            </a:r>
            <a:r>
              <a:rPr lang="en-US" altLang="zh-CN" dirty="0"/>
              <a:t>endless</a:t>
            </a:r>
            <a:endParaRPr lang="en-CN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D1A347A2-35A8-5B42-BD12-1AF8724E45AA}"/>
              </a:ext>
            </a:extLst>
          </p:cNvPr>
          <p:cNvSpPr txBox="1"/>
          <p:nvPr/>
        </p:nvSpPr>
        <p:spPr>
          <a:xfrm>
            <a:off x="7158218" y="849328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Mind</a:t>
            </a:r>
            <a:r>
              <a:rPr lang="zh-CN" altLang="en-US" dirty="0"/>
              <a:t> </a:t>
            </a:r>
            <a:r>
              <a:rPr lang="en-US" altLang="zh-CN" dirty="0"/>
              <a:t>is</a:t>
            </a:r>
            <a:r>
              <a:rPr lang="zh-CN" altLang="en-US" dirty="0"/>
              <a:t> </a:t>
            </a:r>
            <a:r>
              <a:rPr lang="en-US" altLang="zh-CN" dirty="0"/>
              <a:t>timeless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3499766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533B470-8F8A-4740-8DEB-9C2F2E1506E9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Peace</a:t>
            </a:r>
            <a:endParaRPr lang="en-US" sz="2400" dirty="0"/>
          </a:p>
          <a:p>
            <a:pPr algn="ctr"/>
            <a:r>
              <a:rPr lang="en-US" sz="2400" dirty="0"/>
              <a:t>keeper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C074FE4-6AB8-2349-BCF1-44A270436209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576E1FC-6571-184E-BAAF-191BB345450C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1BFDA7B-A8DD-7448-8389-F667E38E02C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E14A6C0-218F-F74C-8F70-0FEF25470805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F6A43BC-E7A8-834F-B3C6-DF4138945017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EFF2247-EB13-6D40-A045-C99C332AA330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45160E3-D23F-E140-9771-2F3B62EC8A0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1659AE0-0843-8F43-A6D8-75560D27521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FA93326-A76E-BB4C-A7B8-533E891EA89E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4D03E88-9D8D-7E4A-9805-EA81DF206D1B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0061640-FD67-9B4B-BAF1-BB1420D9728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2A5526C-4FB9-A94C-ADC5-EADDACAD236B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813E654-724E-0542-BC26-20AA486932EE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Tactics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arrangement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9F11F45-B9C7-814E-BD65-E3B2450CF60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1287EC7-3201-8147-9243-BEE6473EA2E0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Soldier</a:t>
              </a:r>
            </a:p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training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D5B7B7A-71B2-1948-84D5-8303B4BCB51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E789D03-DF00-8741-AC17-8446E5996B0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/>
                <a:t>Equipment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level</a:t>
              </a:r>
              <a:endParaRPr lang="en-US" sz="2400" kern="12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09C8D38-03CE-1D43-9740-A23474F6CED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ED4EE8C-69B0-6F43-899B-3DE7756B4981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Provisions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chain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B2D54E9-325F-394E-8F5A-3C9A7961E845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92306F5-D452-174D-B30A-EC6D5698EC88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Information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source</a:t>
              </a:r>
              <a:endParaRPr lang="en-CN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29AEE3D-A08A-8E4A-9781-A14608278919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10185493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49F2DEC-7AE6-FF4A-9023-607F4D1BDC54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Research</a:t>
            </a:r>
            <a:r>
              <a:rPr lang="en-US" dirty="0"/>
              <a:t> </a:t>
            </a:r>
            <a:r>
              <a:rPr lang="en-US" sz="2000" dirty="0"/>
              <a:t>economy</a:t>
            </a:r>
            <a:r>
              <a:rPr lang="en-US" sz="1600" dirty="0"/>
              <a:t> </a:t>
            </a:r>
            <a:r>
              <a:rPr lang="en-US" sz="2400" dirty="0"/>
              <a:t>potential role</a:t>
            </a:r>
            <a:endParaRPr lang="en-US" sz="1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D1F62A2-836A-2740-89EC-2C4FFEDC1A3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99D1C9E-24B0-F440-B361-671FC95A0F6B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bg1"/>
                  </a:solidFill>
                </a:rPr>
                <a:t>Team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F1CDC55-D492-9A43-B8A6-97903C09C1D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A858C68-1D56-C14D-9D7A-5A93520945E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GOV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27A659E-6A3B-6144-8916-506BE2F4085C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F6DD7CA-E505-D247-A2EB-A9D64AFA1DE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Single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B57FE93-DDE6-3446-A66F-EE2F7474D32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71DFD1A-1BE0-D444-95AA-20F8DC417883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NGO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BE53E91-2DFA-9747-8098-8E740200B98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5D988DA-1528-7A4A-A5BF-E73FE78F2535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Media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E9A9F45-F997-6048-8C56-585A2532DB6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B2AB5E8-CE8D-FB45-A6DC-5063E36F9E1C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9B0C17D-9F6A-A541-8229-C90F9B1CF630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Group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of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people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like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studio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or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family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C39828B-CEBE-CF45-9299-243D7A3E692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1B3693F-5A13-9142-8C20-4ABC65C9431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Specific platform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176941C-D083-CC42-A9B1-64386094318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33247EA-BFBA-0348-9336-7DECCCB0895D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Anyone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B24E9C-1F31-3144-AEAD-01D5C9BB4911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A2AEB61-56B1-0742-BC9D-D2FF0DF8CC6A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b="1" dirty="0">
                  <a:solidFill>
                    <a:schemeClr val="tx1"/>
                  </a:solidFill>
                </a:rPr>
                <a:t>Focus</a:t>
              </a:r>
              <a:r>
                <a:rPr lang="zh-CN" altLang="en-US" sz="3200" b="1" dirty="0">
                  <a:solidFill>
                    <a:schemeClr val="tx1"/>
                  </a:solidFill>
                </a:rPr>
                <a:t> </a:t>
              </a:r>
              <a:r>
                <a:rPr lang="en-US" altLang="zh-CN" sz="3200" b="1" dirty="0">
                  <a:solidFill>
                    <a:schemeClr val="tx1"/>
                  </a:solidFill>
                </a:rPr>
                <a:t>on</a:t>
              </a:r>
              <a:r>
                <a:rPr lang="zh-CN" altLang="en-US" sz="3200" b="1" dirty="0">
                  <a:solidFill>
                    <a:schemeClr val="tx1"/>
                  </a:solidFill>
                </a:rPr>
                <a:t> </a:t>
              </a:r>
              <a:r>
                <a:rPr lang="en-US" altLang="zh-CN" sz="3200" b="1" dirty="0">
                  <a:solidFill>
                    <a:schemeClr val="tx1"/>
                  </a:solidFill>
                </a:rPr>
                <a:t>Specific issue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74D960D-1B50-A947-B785-E74E5743EA71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AC06AC0-1BB8-5D40-9899-E555BEF17DC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Traditional media &amp; new media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247F1DC-4E93-2543-B4B9-B98F97AA9013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4771342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A1EF2EB-9274-6C48-9706-87A4E53C6EE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AI</a:t>
            </a:r>
            <a:r>
              <a:rPr lang="zh-CN" altLang="en-US" sz="2800" dirty="0"/>
              <a:t> </a:t>
            </a:r>
            <a:r>
              <a:rPr lang="en-US" altLang="zh-CN" sz="2800" dirty="0"/>
              <a:t>tech</a:t>
            </a:r>
            <a:r>
              <a:rPr lang="zh-CN" altLang="en-US" sz="2800" dirty="0"/>
              <a:t> </a:t>
            </a:r>
            <a:r>
              <a:rPr lang="en-US" altLang="zh-CN" sz="2800" dirty="0"/>
              <a:t>basic</a:t>
            </a:r>
            <a:endParaRPr lang="en-US" sz="2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8B37625-746D-6540-88BE-8F067F44E442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110BC49-6226-9140-A068-17805AD7CEB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Wood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341CC09-EC56-CB4E-854B-261FB513838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A6A991B-DBDF-F044-B39D-A798F08E5DD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Fire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A254585-4BB6-D34C-8A4B-FC539CB040B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C46AEB3-549F-294A-B847-535D839D774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242CD12-A593-2B41-89CD-4D039255AA2C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275E048-F9E7-B34A-9959-A839B723D93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875F438-FEFC-CD40-867F-54BA2676885E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6FF81A2-16BF-4541-95B0-9E4489E4192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63589BB-1278-194D-82BE-6FBFC56D18BA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E5DAA85-7EAA-AA4C-B88F-A29EF4119E66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2D311C2-A319-6146-8920-EF58DD2ECE84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Artificial neural network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C15615B-F677-F842-90E4-2B78B1EF4AC6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F43BD8B-0CD5-2147-ABF7-E8484A30A700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Cloud</a:t>
              </a:r>
              <a:r>
                <a:rPr lang="en-US" altLang="zh-CN" sz="2400" dirty="0">
                  <a:solidFill>
                    <a:schemeClr val="bg1"/>
                  </a:solidFill>
                </a:rPr>
                <a:t> Computing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202F1D8-4D06-E347-A2FA-8E54010DEF6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39A1D00-D806-6348-A5E5-D40E64F245D1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Cloud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Storage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3A7152C-2939-A14D-948F-B2534716A847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4125686-A6F5-A14F-A214-62F0707A6EE1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b="1" dirty="0">
                  <a:solidFill>
                    <a:schemeClr val="tx1"/>
                  </a:solidFill>
                </a:rPr>
                <a:t>Deep</a:t>
              </a:r>
              <a:r>
                <a:rPr lang="en-US" altLang="zh-CN" sz="3200" b="1" dirty="0">
                  <a:solidFill>
                    <a:schemeClr val="tx1"/>
                  </a:solidFill>
                </a:rPr>
                <a:t> learning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457B9C2-2D40-0A45-AED5-582979A4E5DF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ED71D3A-4630-8B48-96D9-2B7885366B1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Dynamic </a:t>
              </a:r>
              <a:r>
                <a:rPr lang="en-US" altLang="zh-CN" sz="2800" dirty="0">
                  <a:solidFill>
                    <a:schemeClr val="bg1"/>
                  </a:solidFill>
                </a:rPr>
                <a:t>database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600886B-267A-A84A-9085-7590D34D69F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9255169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9622702-38FA-B340-AD24-96CADD816DE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AI</a:t>
            </a:r>
            <a:r>
              <a:rPr lang="zh-CN" altLang="en-US" sz="2800" dirty="0"/>
              <a:t> </a:t>
            </a:r>
            <a:r>
              <a:rPr lang="en-US" altLang="zh-CN" sz="2800" dirty="0"/>
              <a:t>tech</a:t>
            </a:r>
            <a:r>
              <a:rPr lang="zh-CN" altLang="en-US" sz="2800" dirty="0"/>
              <a:t> </a:t>
            </a:r>
            <a:r>
              <a:rPr lang="en-US" altLang="zh-CN" sz="2400" dirty="0"/>
              <a:t>economy</a:t>
            </a:r>
            <a:endParaRPr lang="en-US" sz="2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D4EB94-4234-AF41-BDAF-5652621B9C7C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2CEEFE4-DF69-3141-9E65-C42EDF58040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Telecom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B7AE49F-D704-DE47-96EA-F7B5591CBE5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1BC145C-C60D-F94B-8A9F-1F5F3642B200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Vehicle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AF7F9DF-A482-EB4B-894F-4E5BC9E3042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6A3F23D-57D0-1440-AD3F-478B2D43A9E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Chip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DC4F609-7D64-8648-BE68-944B53F59A2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6E5AD77-454E-8342-B470-D8AB1D56D11C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Robot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4BA88F3-592A-9542-BE94-81C7000D8D61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DB0BC5E-B6DF-FE4F-BD93-030B4456619D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App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07D2350-3C64-EF48-97B7-5953C934E25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FA26F0E-575A-1A46-8DCF-A10180142905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1A77E91-41E2-2940-85B3-A36AC5FC219F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7200" dirty="0" err="1">
                  <a:solidFill>
                    <a:schemeClr val="bg1"/>
                  </a:solidFill>
                </a:rPr>
                <a:t>xG</a:t>
              </a:r>
              <a:endParaRPr lang="en-US" altLang="zh-CN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6B905E1-A2ED-8243-B36B-9736A4596BD0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590711D-89E2-4B45-BC18-CFDD39D6355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bg1"/>
                  </a:solidFill>
                </a:rPr>
                <a:t>Auto</a:t>
              </a:r>
              <a:r>
                <a:rPr lang="zh-CN" altLang="en-US" sz="4000" dirty="0">
                  <a:solidFill>
                    <a:schemeClr val="bg1"/>
                  </a:solidFill>
                </a:rPr>
                <a:t> </a:t>
              </a:r>
              <a:r>
                <a:rPr lang="en-US" altLang="zh-CN" sz="4000" dirty="0">
                  <a:solidFill>
                    <a:schemeClr val="bg1"/>
                  </a:solidFill>
                </a:rPr>
                <a:t>pilot</a:t>
              </a:r>
              <a:endParaRPr lang="en-US" altLang="zh-CN" sz="4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FDCD6EA-7A0E-574D-8F99-EEC0599DABC9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1D552B9-E5DD-8340-97D2-5A0949E2C2E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5400" dirty="0" err="1">
                  <a:solidFill>
                    <a:schemeClr val="bg1"/>
                  </a:solidFill>
                </a:rPr>
                <a:t>xNM</a:t>
              </a:r>
              <a:endParaRPr lang="en-US" altLang="zh-CN" sz="54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17354C9-B3E3-0F40-8490-19E9AE63F0A6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7774C7D-DC00-0E45-8FBD-8EDEC50CF78C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b="1" dirty="0">
                  <a:solidFill>
                    <a:schemeClr val="tx1"/>
                  </a:solidFill>
                </a:rPr>
                <a:t>Multi</a:t>
              </a:r>
              <a:r>
                <a:rPr lang="zh-CN" altLang="en-US" sz="4000" b="1" dirty="0">
                  <a:solidFill>
                    <a:schemeClr val="tx1"/>
                  </a:solidFill>
                </a:rPr>
                <a:t> </a:t>
              </a:r>
              <a:r>
                <a:rPr lang="en-US" altLang="zh-CN" sz="3200" b="1" dirty="0">
                  <a:solidFill>
                    <a:schemeClr val="tx1"/>
                  </a:solidFill>
                </a:rPr>
                <a:t>function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547BA88-D053-8B43-978B-3D802F4B849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04AECC9-B6C6-7748-9C5B-44B7F9B36D3C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400" dirty="0">
                  <a:solidFill>
                    <a:schemeClr val="bg1"/>
                  </a:solidFill>
                </a:rPr>
                <a:t>Data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mining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E1CA91D-AD27-F246-9625-699915ED836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5162635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2DEB5BD-73BD-DE40-BE69-C840E5DA27E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Mobile  phone </a:t>
            </a:r>
            <a:r>
              <a:rPr lang="en-US" altLang="zh-CN" sz="2400" dirty="0"/>
              <a:t>economy</a:t>
            </a:r>
            <a:endParaRPr lang="en-US" sz="2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7F0CB38-09DD-BB4B-92BA-08EB6EDFAD1D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A59E403-F47C-1342-A969-D59F30A6738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bg1"/>
                  </a:solidFill>
                </a:rPr>
                <a:t>Data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BC77F13-5746-4F44-A71E-8DBF3C89A97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CE18B6-5E2C-9941-A06B-B7E8F748FB1B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Optics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EA95AD0-CC7D-0B46-B2A3-1CDDFCAA855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C04ECDB-9B98-074D-972E-E5C2D3DCBD0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Shape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E8AFCDB-C5C5-D246-84F8-6075C82D937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47FFCF2-9BCA-DC4B-B999-D965C9F6C4C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Speed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11CABEC-174C-3142-B3B3-10DFA04D52A3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C12C5B8-A533-9641-9034-D7EA02FBCAF6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System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E7C4AB5-4261-E34F-9B49-363E29D61FE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F0094EE-6492-EA41-AB52-C1BE0512560B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99EF2CC-5BB3-D84C-BBE1-42D25A515B6F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Transmission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storage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B36C259-C6FC-6649-B8A2-BD1D16844E93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ABD8A80-1452-1D48-B206-63F11240F188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6000" dirty="0">
                  <a:solidFill>
                    <a:schemeClr val="bg1"/>
                  </a:solidFill>
                </a:rPr>
                <a:t>Lens</a:t>
              </a:r>
              <a:endParaRPr lang="en-US" altLang="zh-CN" sz="4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710132D-620B-9E49-BE6E-6A0D78C9AD2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55DCA11-847A-DB48-A13E-924ADD04BEE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800" dirty="0">
                  <a:solidFill>
                    <a:schemeClr val="bg1"/>
                  </a:solidFill>
                </a:rPr>
                <a:t>Style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C93E16D-8561-044F-BA07-1A3119BC3A3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4231BB2-CF17-B24F-BDDD-255AE2A8A7A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6600" b="1" dirty="0">
                  <a:solidFill>
                    <a:schemeClr val="tx1"/>
                  </a:solidFill>
                </a:rPr>
                <a:t>CPU</a:t>
              </a:r>
              <a:endParaRPr lang="en-US" altLang="zh-CN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27E3FE8-8A6F-6B42-B012-2604B882F5D3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A57D4CD-2854-3F47-8524-BB7FCCEA458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5400" dirty="0">
                  <a:solidFill>
                    <a:schemeClr val="bg1"/>
                  </a:solidFill>
                </a:rPr>
                <a:t>App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814781A-50E1-E848-932C-09ED5475909B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7587680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AF4D75A-AF6E-3641-A226-FD256AB07352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Catering</a:t>
            </a:r>
          </a:p>
          <a:p>
            <a:pPr algn="ctr"/>
            <a:r>
              <a:rPr lang="en-US" sz="2400" dirty="0"/>
              <a:t>hygiene </a:t>
            </a:r>
            <a:r>
              <a:rPr lang="en-US" sz="2800" dirty="0"/>
              <a:t>in covid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E188985-FD5E-174A-A7CA-73E6366B27C6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FCDAD71-15A0-694D-A266-F42C33CF635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Trade</a:t>
              </a:r>
              <a:endParaRPr lang="en-US" sz="1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D133656-B8BD-BD40-9250-6AD3D9D0CD1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DF85EF5-0047-C84A-BA73-67E4EAB22C2B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Process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132B450-A54A-D248-A854-AAEC21EF2060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F8D150A-9D0A-1F4F-A991-948857E463B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Trash</a:t>
              </a:r>
              <a:endParaRPr lang="en-US" sz="3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0ABF423-0417-2947-831C-DFDFE0F45163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EBB7D91-E318-8648-85A4-1E401B0EDC3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Tool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E0CBE2C-1467-DA41-AD76-C49A96ECE777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C5EEBFA-4DD3-1546-90FC-6F4602B46B1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Device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02A4437-E004-3047-B64F-E87D7224B815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BE22B7B-8E90-3242-8E77-56B994CC67F9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4C06FA6-BCF5-274B-AFBC-369B002F9189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Encourage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QR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altLang="zh-CN" sz="3200" dirty="0">
                  <a:solidFill>
                    <a:schemeClr val="bg1"/>
                  </a:solidFill>
                </a:rPr>
                <a:t>code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829086E-2DF3-E84E-BC6A-B8A7042C955F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007DEA3-A866-9748-A0E1-3F86A810CB7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Open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space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outside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Package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76A2F1D-C966-3143-945C-B5BE0C9CF05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21E3BB0-3928-EE4C-872E-66956D1DD79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Burn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completely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for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power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98BE7D1-A75A-054B-BE89-1F56EFEF4C9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3B96DD0-80B5-D347-9637-FBDD67AAF119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b="1" dirty="0">
                  <a:solidFill>
                    <a:schemeClr val="tx1"/>
                  </a:solidFill>
                </a:rPr>
                <a:t>Ultraviolet &amp; alcohol disinfection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FB888F2-D19F-B844-9E58-9714C60258E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443C900-B9A0-6B4A-BC03-11FB6D3904D4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bg1"/>
                  </a:solidFill>
                </a:rPr>
                <a:t>Stop</a:t>
              </a:r>
              <a:br>
                <a:rPr lang="en-US" altLang="zh-CN" sz="28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ventilation</a:t>
              </a:r>
              <a:r>
                <a:rPr lang="en-US" altLang="zh-CN" sz="2800" dirty="0">
                  <a:solidFill>
                    <a:schemeClr val="bg1"/>
                  </a:solidFill>
                </a:rPr>
                <a:t> system</a:t>
              </a:r>
              <a:endParaRPr lang="en-US" altLang="zh-CN" sz="105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335403D-E754-EF41-A0FA-C33F94E6EC50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3112818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B7A179D-8634-D144-A30F-F62EE596AB04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Felon</a:t>
            </a:r>
            <a:br>
              <a:rPr lang="en-US" sz="3600" dirty="0"/>
            </a:br>
            <a:r>
              <a:rPr lang="en-US" sz="2400" dirty="0"/>
              <a:t>retrofit</a:t>
            </a:r>
            <a:r>
              <a:rPr lang="zh-CN" altLang="en-US" sz="2400" dirty="0"/>
              <a:t> </a:t>
            </a:r>
            <a:br>
              <a:rPr lang="en-US" sz="3600" dirty="0"/>
            </a:br>
            <a:r>
              <a:rPr lang="en-US" sz="2400" dirty="0"/>
              <a:t>method</a:t>
            </a:r>
            <a:endParaRPr lang="en-US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42B797-6437-7640-9D6F-12540FEE20F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A34E31F-27EC-AE4D-9366-C993FD929BF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Commutation</a:t>
              </a:r>
              <a:endParaRPr lang="en-US" sz="10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9ABB941-34D0-3145-89D1-DB919DA55B2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C634B62-C5D9-7544-B5E5-2011D6204EBE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Punish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231F6FE-1210-1345-AD28-F62F9B46D10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01533BF-A2FD-524C-A617-72435245FAED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Salvation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46D2566-C507-D840-AADE-9D0638223FA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DF9E553-BE04-9846-8E68-13DD0667A42B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</a:rPr>
                <a:t>Humanity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481F214-3718-7541-BD65-B768407C4C3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9A89C19-FCC4-D543-AB0F-1396E27CE92A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Amnesty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CA14F30-695F-B745-8B16-659925A04D4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8918628-8813-6A4F-BD0B-2AF2EC4F442B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B3FE99F-73D2-664E-8CBB-CD5474468CF8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Accompanying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take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care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of pregnant women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5A95AF4-EC4A-DB49-A738-DADEC17FAA1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2140C651-6F43-914E-A6F6-4C94898C0D4D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Lose custody sometime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or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forever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EEB883B-C8CF-154C-8748-B0C271F21C4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369BE3D-1DFE-DE4A-850A-C24070D414C5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Reorganize Sound social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structure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for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everyone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667B4E5-9279-564E-A923-AD48DEDCB084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ED59A54-7557-EA46-8430-8CBEBCF61E10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/>
                <a:t>Family responsibility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is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base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of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every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society</a:t>
              </a:r>
              <a:r>
                <a:rPr lang="zh-CN" altLang="en-US" sz="2000" dirty="0"/>
                <a:t> </a:t>
              </a:r>
              <a:r>
                <a:rPr lang="en-US" sz="2000" dirty="0"/>
                <a:t>responsibility</a:t>
              </a:r>
              <a:endParaRPr lang="en-US" altLang="zh-CN" sz="20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31512F2-4600-404E-BF92-976D94B3F8FF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1C4BCB9-CB1D-EE43-9E6A-C6DE8C2EE81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Who</a:t>
              </a:r>
              <a:r>
                <a:rPr lang="zh-CN" altLang="en-US" sz="2400" dirty="0">
                  <a:solidFill>
                    <a:schemeClr val="bg1"/>
                  </a:solidFill>
                </a:rPr>
                <a:t>  </a:t>
              </a:r>
              <a:r>
                <a:rPr lang="en-US" altLang="zh-CN" sz="2400" dirty="0">
                  <a:solidFill>
                    <a:schemeClr val="bg1"/>
                  </a:solidFill>
                </a:rPr>
                <a:t>willing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give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birth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another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in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prison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A07AF858-2871-5448-AB8F-9CFF059BFB9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4465009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20EF153-8D9A-B440-A008-A7BA4440989E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Human value model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0241C3-8E8F-A347-BE1C-2A04489FB504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40B216F-D736-564A-9AC5-93D5610D5155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Lead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C2C8F86-2A61-C449-8776-4B8BF8671C7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3956E51-48D9-6C4D-8B5F-BF0BFA780268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Danger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E9705A0-79E6-AA46-8DFE-C9EDADDF18A2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7086EE1-2CD1-E84E-8E42-121FBD1EC93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Family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6DE6446-32B9-FE49-ACD2-4DB24B39565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BD3BC91-7EBF-FA48-88AE-6C89CBAD75D7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tx1"/>
                  </a:solidFill>
                </a:rPr>
                <a:t>Develop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3F50B9B-A12A-EA42-A499-3C77C1F0324D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D7B38DA-15B9-4E42-B101-75E675ECA4DB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Immigrate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3FDB460-A026-284B-8CAB-4B7062FCB654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41A3D05-9782-204C-8AA5-F26660EA2CF5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041649F-1CFC-F245-9463-58777D409270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Concern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about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public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business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stuff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F4F218F-CE7A-9043-A8DE-382D340376C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3E5AD9D-04F7-CB48-AD68-CA0D46472270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Nothing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important</a:t>
              </a:r>
              <a:r>
                <a:rPr lang="zh-CN" altLang="en-US" sz="2800" dirty="0">
                  <a:solidFill>
                    <a:schemeClr val="bg1"/>
                  </a:solidFill>
                </a:rPr>
                <a:t> </a:t>
              </a:r>
              <a:r>
                <a:rPr lang="en-US" altLang="zh-CN" sz="2800" dirty="0">
                  <a:solidFill>
                    <a:schemeClr val="bg1"/>
                  </a:solidFill>
                </a:rPr>
                <a:t>than survive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9E8B594-F62E-CC4B-B595-FAE8B885BBF8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8E3581F-ADA4-464B-9D28-540D25CD3C61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Emotional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connection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economy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responsibility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593030E-17D8-584F-ADD1-8E4C02548B20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BD3D5CC-0883-BA43-A714-527C9843090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Clear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target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CN" altLang="zh-CN" sz="2400" dirty="0">
                  <a:solidFill>
                    <a:schemeClr val="tx1"/>
                  </a:solidFill>
                </a:rPr>
                <a:t>fight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for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it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without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afraid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A5F9C43-ACE3-6B48-ABB2-D95D7729DE1C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0F575DC-9048-8548-87F1-5B8923F7DE92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Keep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safe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enough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supply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everyday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01B5076-F6C5-5645-944E-A538E656477A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7922404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F11F4B3-4ADD-5440-B79A-5672DE969BE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Water</a:t>
            </a:r>
            <a:r>
              <a:rPr lang="zh-CN" altLang="en-US" sz="2400" dirty="0"/>
              <a:t> </a:t>
            </a:r>
            <a:r>
              <a:rPr lang="en-US" altLang="zh-CN" sz="2400" dirty="0"/>
              <a:t>purify</a:t>
            </a:r>
            <a:r>
              <a:rPr lang="zh-CN" altLang="en-US" sz="2400" dirty="0"/>
              <a:t>   </a:t>
            </a:r>
            <a:r>
              <a:rPr lang="en-US" altLang="zh-CN" sz="2400" dirty="0"/>
              <a:t>in</a:t>
            </a:r>
            <a:r>
              <a:rPr lang="zh-CN" altLang="en-US" sz="2400" dirty="0"/>
              <a:t> </a:t>
            </a:r>
            <a:r>
              <a:rPr lang="en-US" altLang="zh-CN" sz="2400" dirty="0"/>
              <a:t>covid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B99717B-9F5F-0F4D-A516-C587AB31E5C5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49A3120-AE44-9A4D-A702-BA7510145B0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Wood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FDA5DC1-0C24-D142-B2DB-B402CD64B79A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DB0D647-5A1A-6441-927C-9DEB9DF3179A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17A52BD-8AE0-5842-ACF4-DEC9AF726E9E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B82C8F4-C6FC-4041-B4D7-E67E358524C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E5BA3C4-7DCF-434D-AC44-554690BEDED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16433BE-3A4E-6445-A0C9-6CFFE7BE704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6490689-BCF5-0546-98D4-CE4ADF59B5DE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570A072-9245-0842-A167-64F7D3361B58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CAE2256-5975-0948-A53C-F35EBDB18978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08ECEAD-6644-D04D-99FD-E2DC06142621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2670835-56CB-3745-9680-F84F8E6E24A7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Seaweeds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0983AE0-6BAA-484B-B6A4-1101885B5F9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17157AE-2C40-264E-BBE9-7088399A19BC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Distillation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F04C717-AB39-5E46-8A17-53E14FC266EE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3D6A890-9BF2-7A46-AAFA-DADC96752B6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</a:rPr>
                <a:t>Sand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1B75751-73DD-7043-8E6B-08E86AB96A7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A2DC0DA-CC7C-1B49-8192-A5B879EE0F68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400" dirty="0">
                  <a:solidFill>
                    <a:schemeClr val="tx1"/>
                  </a:solidFill>
                </a:rPr>
                <a:t>Silver</a:t>
              </a:r>
              <a:endParaRPr lang="en-US" altLang="zh-CN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EA49F23-88EB-F248-A1A3-8153290B4114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9B75D28-2A86-C048-A82B-448EDA382D38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bg1"/>
                  </a:solidFill>
                </a:rPr>
                <a:t>Enzyme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A7EC3461-691D-1B44-B477-380A4D4A2D65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466737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94181CA-7536-4642-82FF-F3A04595C31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dirty="0"/>
              <a:t>Main</a:t>
            </a:r>
            <a:r>
              <a:rPr lang="zh-CN" altLang="en-US" sz="2400" dirty="0"/>
              <a:t> </a:t>
            </a:r>
            <a:r>
              <a:rPr lang="en-US" altLang="zh-CN" sz="2400" dirty="0"/>
              <a:t>social</a:t>
            </a:r>
            <a:r>
              <a:rPr lang="zh-CN" altLang="en-US" sz="2400" dirty="0"/>
              <a:t> </a:t>
            </a:r>
            <a:r>
              <a:rPr lang="en-US" altLang="zh-CN" sz="2400" dirty="0"/>
              <a:t>power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7FFFEA-8455-694C-B448-56E4FBBDA49D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FCC7F43-8143-8B4D-A697-C62A2A0F14DA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>
                  <a:solidFill>
                    <a:schemeClr val="bg1"/>
                  </a:solidFill>
                </a:rPr>
                <a:t>Economy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1B65BAA-9AD1-8347-81E0-A706CACA8C1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4F682E3-5825-4346-AF3C-4D3F867A7C2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GOV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2D57A99-0C26-3149-A76E-9955DB221A5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9863AD5-56F5-DF42-AAD4-DC48456BF302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Community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EA3E052-4E2B-824E-9457-38C21B974EB5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6E2E4BA-20E0-944E-A000-5DD97A26B752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Culture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2F54DDC-BC49-BD41-BA7D-B1D2AEF3ABC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41D76A7-7DB6-B54C-8799-5E3EF64CBBC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society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8765F8B-598D-3C4F-ACC4-0833F1BE4CD0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934334B-88CB-C940-B905-E959EF2E1C1B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39AC2DF-8FA8-E74F-8E16-0F5D98A909DD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Company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163C1E0-F1C9-4443-A9E9-CD3C8F10684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5FBB8FC-8EBA-2540-A43A-9BC15A98DE1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400" dirty="0">
                  <a:solidFill>
                    <a:schemeClr val="bg1"/>
                  </a:solidFill>
                </a:rPr>
                <a:t>Police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AB397C9-A468-C144-9D94-5B7A9F04600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43AD944-D5C2-4B4C-8B2C-F01B86137AB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</a:rPr>
                <a:t>Family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7730F0A-AEA4-C04F-A21A-3C077A5B7DAB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3B78BBB-51CE-5D47-BD06-C1C30B1051B7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600" dirty="0">
                  <a:solidFill>
                    <a:schemeClr val="tx1"/>
                  </a:solidFill>
                </a:rPr>
                <a:t>Religion</a:t>
              </a:r>
              <a:endParaRPr lang="en-US" altLang="zh-CN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9F03357-212D-424D-985A-18D482EC27B6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F3883D3-C60D-7D4C-A974-76E89B6746FC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>
                  <a:solidFill>
                    <a:schemeClr val="bg1"/>
                  </a:solidFill>
                </a:rPr>
                <a:t>Gang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478AB0C-1158-F745-8577-09957C8ECC2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8132159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D8929F8-1B4F-9F4D-9F30-8154C9F2108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/>
              <a:t>Commuter</a:t>
            </a:r>
          </a:p>
          <a:p>
            <a:pPr algn="ctr"/>
            <a:r>
              <a:rPr lang="en-US" altLang="zh-CN" sz="2400" dirty="0"/>
              <a:t>catering</a:t>
            </a:r>
            <a:r>
              <a:rPr lang="zh-CN" altLang="en-US" sz="2400" dirty="0"/>
              <a:t> </a:t>
            </a:r>
            <a:r>
              <a:rPr lang="en-US" altLang="zh-CN" sz="1600" dirty="0"/>
              <a:t>covid</a:t>
            </a:r>
            <a:r>
              <a:rPr lang="zh-CN" altLang="en-US" sz="1600" dirty="0"/>
              <a:t> </a:t>
            </a:r>
            <a:r>
              <a:rPr lang="en-US" altLang="zh-CN" sz="1600" dirty="0"/>
              <a:t>protect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548A633-469A-194D-A3FF-83266FF03F5F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4434906-DD82-4049-9CEF-26BAD702CAC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Wood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EAED575-D89A-5D44-BDFD-28B125D0507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B38E65-0E2A-7048-8D62-86505681D823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39B4D22-B888-2042-85A1-BBB65099D13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85E3243-41CB-A44D-89B8-8936C182B447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183C6F6-FB61-9540-AB28-46175091872D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31283CD-26A4-D245-B7BC-888EF8F7675A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FEC1AF4-8D44-2245-BDD7-56129B49EFD3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07C6557-8E68-5E4D-9A71-00D998D87174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B7AD8D2-6230-844E-83DF-469C4AA43AC6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8E25EFF-F787-6845-9372-18F80E53259E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232A076-9167-454A-B183-129AFFE3613F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Promote split meal system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6ACE36A-30BE-7D47-9276-E5249E7DDEF8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3B5E6E7-57A2-5848-9C02-049ABD8935E3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Promote outdoor gatherings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546DABE-645A-364C-9095-289C615B747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03D8FC8-8C2E-4D4C-B2A2-421DEE049808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</a:rPr>
                <a:t>Promote h</a:t>
              </a:r>
              <a:r>
                <a:rPr lang="en-US" sz="2800" dirty="0">
                  <a:solidFill>
                    <a:schemeClr val="bg1"/>
                  </a:solidFill>
                </a:rPr>
                <a:t>ome for dinner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0517DD5-E14E-E74D-ABBA-7F2E873430CC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554E406-9588-AA47-8E57-91630EBA5D99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Promote</a:t>
              </a:r>
              <a:r>
                <a:rPr lang="zh-CN" altLang="en-US" sz="2800" dirty="0">
                  <a:solidFill>
                    <a:schemeClr val="tx1"/>
                  </a:solidFill>
                </a:rPr>
                <a:t> </a:t>
              </a:r>
              <a:br>
                <a:rPr lang="en-US" dirty="0"/>
              </a:br>
              <a:r>
                <a:rPr lang="en-US" sz="2800" dirty="0"/>
                <a:t>ready-to-eat food</a:t>
              </a:r>
              <a:endParaRPr lang="en-US" altLang="zh-CN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DA47A7B-C1C4-7C4F-9707-0429F0E42753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3B32932-5E8F-5945-9D27-A1633152FA5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Stop</a:t>
              </a:r>
              <a:br>
                <a:rPr lang="en-US" sz="3200" dirty="0">
                  <a:solidFill>
                    <a:schemeClr val="bg1"/>
                  </a:solidFill>
                </a:rPr>
              </a:br>
              <a:r>
                <a:rPr lang="en-US" sz="3200" dirty="0">
                  <a:solidFill>
                    <a:schemeClr val="bg1"/>
                  </a:solidFill>
                </a:rPr>
                <a:t>hot food supply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endParaRPr lang="en-US" altLang="zh-CN" sz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568872-07C2-4449-9787-E289FE104FB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07243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D1A30DD-075B-F440-80E9-D4D4F6C0A171}"/>
              </a:ext>
            </a:extLst>
          </p:cNvPr>
          <p:cNvSpPr/>
          <p:nvPr/>
        </p:nvSpPr>
        <p:spPr>
          <a:xfrm>
            <a:off x="5029106" y="2753459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Sport</a:t>
            </a:r>
            <a:endParaRPr lang="en-US" sz="2800" dirty="0"/>
          </a:p>
          <a:p>
            <a:pPr algn="ctr"/>
            <a:r>
              <a:rPr lang="en-US" sz="2400" dirty="0"/>
              <a:t>training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CCE7B7-BE0A-D343-99A9-B24155A688D0}"/>
              </a:ext>
            </a:extLst>
          </p:cNvPr>
          <p:cNvGrpSpPr/>
          <p:nvPr/>
        </p:nvGrpSpPr>
        <p:grpSpPr>
          <a:xfrm>
            <a:off x="4359238" y="2000253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0EADEF9-29B7-8F4C-B2D6-6B16E05DC606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fire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2D47E89-4D99-3E41-8D40-B82AC2D6571E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402DDD1-BC0A-5847-9E43-7C73E1C19AD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soil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E114B16-059A-7344-B95E-A5B2CCFD117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670D344-01E8-7D42-BC68-1ADC66536B66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metal</a:t>
              </a:r>
              <a:endParaRPr lang="en-US" sz="12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4259BE9-02F8-AD4E-8EED-0587B7CC2FE4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3EDF3CF-F724-FA4C-A051-0712232B9B1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water</a:t>
              </a:r>
              <a:endParaRPr lang="en-US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71BDFFF-99BD-2B49-B24E-35BBB870BA6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3153657-24C5-C74A-B7A5-1AC8F598F4C8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>
                  <a:solidFill>
                    <a:schemeClr val="bg1"/>
                  </a:solidFill>
                </a:rPr>
                <a:t>wood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D6B5397-DB84-FE4E-A725-69D0C15DBE3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0A9DE23-6F3D-824A-BF46-D904973A6B4C}"/>
              </a:ext>
            </a:extLst>
          </p:cNvPr>
          <p:cNvGrpSpPr/>
          <p:nvPr/>
        </p:nvGrpSpPr>
        <p:grpSpPr>
          <a:xfrm>
            <a:off x="2571751" y="114301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3D13B86-B39D-984C-9693-700C137796AD}"/>
                </a:ext>
              </a:extLst>
            </p:cNvPr>
            <p:cNvSpPr/>
            <p:nvPr/>
          </p:nvSpPr>
          <p:spPr>
            <a:xfrm>
              <a:off x="5168852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Tactics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arrangement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CF0403D-B0E8-004B-A9DE-60B7C657827F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B68A79D-7B61-3D48-B43A-632C583C216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athlete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kern="1200" dirty="0">
                  <a:solidFill>
                    <a:schemeClr val="bg1"/>
                  </a:solidFill>
                </a:rPr>
                <a:t>training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EA9C88A-DE38-0C41-A819-1E6052211EDB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229F979-3DEF-5C43-9A40-688427D7B810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/>
                <a:t>Equipment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level</a:t>
              </a:r>
              <a:endParaRPr lang="en-US" sz="2400" kern="1200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5164F83-2080-6D41-86A7-5CA72FC69823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C071B76-9625-6F47-813E-B41D6508C22F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Provisions</a:t>
              </a:r>
            </a:p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chain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DF62A43-CDC8-194E-B2BD-387EB2BD096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3D17D340-6D66-7D41-9D96-91BCB0E6187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bg1"/>
                  </a:solidFill>
                </a:rPr>
                <a:t>Information</a:t>
              </a:r>
            </a:p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bg1"/>
                  </a:solidFill>
                </a:rPr>
                <a:t>source</a:t>
              </a:r>
              <a:endParaRPr lang="en-CN" sz="16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32FA273-C19B-E249-8745-9BD2716C1212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00737352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2D34438-11AA-6649-8A9B-82D6FE86859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altLang="zh-CN" sz="2400" dirty="0"/>
              <a:t>Covid</a:t>
            </a:r>
            <a:r>
              <a:rPr lang="zh-CN" altLang="en-US" sz="2400" dirty="0"/>
              <a:t> </a:t>
            </a:r>
            <a:br>
              <a:rPr lang="en-US" sz="2400" dirty="0"/>
            </a:br>
            <a:r>
              <a:rPr lang="en-US" sz="2800" dirty="0"/>
              <a:t>b</a:t>
            </a:r>
            <a:r>
              <a:rPr lang="en-US" sz="2400" dirty="0"/>
              <a:t>reed</a:t>
            </a:r>
            <a:r>
              <a:rPr lang="zh-CN" altLang="en-US" sz="2000" dirty="0"/>
              <a:t> </a:t>
            </a:r>
            <a:r>
              <a:rPr lang="en-US" altLang="zh-CN" sz="2400" dirty="0"/>
              <a:t>material</a:t>
            </a:r>
            <a:endParaRPr lang="en-US" sz="2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0E09642-048B-2C48-A573-BD2AE3B29BDE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B908EB5-5E44-5541-931C-84269AF39609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solidFill>
                    <a:schemeClr val="bg1"/>
                  </a:solidFill>
                </a:rPr>
                <a:t>Wood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DF68AF4-32EB-1E4D-9256-A21D19CD83D7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464A66B-4468-E440-A82F-EAABA6B9AAE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CBD64DB-24EA-FF47-812E-FEC36AFAE273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8FBE312-73EF-CF46-8AE3-E5D9DC271439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FB3A79C-031B-A24B-AB04-BB096EF38956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503E9F9-C0CC-BF4B-B643-E98FBA6C5D5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BC926F2-E6D8-964F-80F4-7BF140AAA92F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66AB669-5ED6-BF47-9D6F-0A37EA755470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8CABDD9-4E82-F94B-8672-2F05ABBCDFB5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3BFCD01-140C-C748-999C-81DCAFEABE2B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6A62706-6761-2A40-966E-72F326A77670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Surface porous material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8FE945-65DF-C244-9D25-661715E8C39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23DFFE4-CEF7-674D-8211-1AF4D402D065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bg1"/>
                  </a:solidFill>
                </a:rPr>
                <a:t>Insulation material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4D8B10D-F639-B94C-8CFA-7546BBC467B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B6266F2-5502-274F-BAB9-55A9F387DFE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Mud material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A81A726-2EF8-6B42-88F3-4B5B6371A2F1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AD44132-D4AE-4749-84AA-D8723321B8DF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Corroded material</a:t>
              </a:r>
              <a:endParaRPr lang="en-US" altLang="zh-CN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90C9965-E883-1841-B41E-8F5E1A0338C3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257A6BB-B3C8-A641-ADAE-C5E7730DB9F7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Water-soluble material</a:t>
              </a:r>
              <a:endParaRPr lang="en-US" altLang="zh-CN" sz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510A969-7942-B245-A7F0-CB6BE572A3A1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2184074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D741EBC-0B97-2B41-8B2C-DD70632DEE5F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Division of </a:t>
            </a:r>
            <a:r>
              <a:rPr lang="en-US" sz="2400" dirty="0"/>
              <a:t>worker or labor</a:t>
            </a:r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DFFE21-8DE3-174A-8540-AE9933210279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1724C87-D67E-E642-A8D3-A954B6EEBE94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AE28244-B479-CE49-A6DD-7F351FC2BAF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0E1AE20-291A-8744-863D-C022B781EABB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5C2E3A0-4C63-1945-B406-0183935C82B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88F98EE-F823-7947-86ED-BC7231DD6031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9345152-C377-DE4B-B5DC-92F17864A28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B5C11CD-FBBD-824E-8C65-45A7392A2F0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Metal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945F3EE-79DE-D04A-AB50-63F45547A03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C222AC2-A2CB-7748-9968-6693EFAC201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796044D-D8D7-9D4F-B0B8-85B837407C49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23BA742-B0B1-1141-B7E1-EF05588369BA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0BA91C2-8E0C-234A-8E36-64A7285B189D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dirty="0">
                  <a:solidFill>
                    <a:schemeClr val="bg1"/>
                  </a:solidFill>
                </a:rPr>
                <a:t>Analyst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FF3EDF5-9AF2-0A44-A84C-28C19A26D7AB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BB9CE4A-E48C-D248-A8D4-727E3771627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3200" dirty="0">
                  <a:solidFill>
                    <a:schemeClr val="bg1"/>
                  </a:solidFill>
                </a:rPr>
                <a:t>Designer</a:t>
              </a:r>
              <a:endParaRPr lang="en-US" altLang="zh-CN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6BFD058-D807-2B49-A7D3-E3A46B77858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7FEC532-FBF0-CB48-B950-5E81F7B664E7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Installer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C8DF238-21A9-EA44-9190-93B5DE2CFC69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2EF924F-CDCB-9240-9856-9FCDBE31EB1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800" dirty="0">
                  <a:solidFill>
                    <a:schemeClr val="tx1"/>
                  </a:solidFill>
                </a:rPr>
                <a:t>Inspector</a:t>
              </a:r>
              <a:endParaRPr lang="en-US" altLang="zh-CN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993B7CD-3E79-FB4E-A889-F150E501592D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6D407F8-C305-AF40-BCD1-818DE200706C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Messenger</a:t>
              </a:r>
              <a:r>
                <a:rPr lang="zh-CN" altLang="en-US" sz="3200" dirty="0">
                  <a:solidFill>
                    <a:schemeClr val="bg1"/>
                  </a:solidFill>
                </a:rPr>
                <a:t> </a:t>
              </a:r>
              <a:endParaRPr lang="en-US" altLang="zh-CN" sz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EC8DE5E-2BE6-1A41-8D44-E9D8B8793A94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6881899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3885609-FD6E-5344-9558-1A199C00E033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Modern </a:t>
            </a:r>
            <a:r>
              <a:rPr lang="en-US" sz="1600" dirty="0"/>
              <a:t>peace keeper </a:t>
            </a:r>
            <a:r>
              <a:rPr lang="en-US" sz="2400" dirty="0"/>
              <a:t>mission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8B660CF-4656-3C4D-9E05-209B10C662C6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B10040C-98A5-324E-ABB0-905F51512BE5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Telecom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CB58A60-FE2E-BC46-B7A0-FBB357DEFE7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6AD6F1D-3889-2D43-A56F-B0657229434C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Power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E7B8F26-D08A-0248-8300-576F79E712B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5276612-D56F-AE4D-9D63-548A65480B7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Food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64CA52C-9E5B-8047-BADD-56B9F5D1BB40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98B67A3-74F4-C54F-80DD-7D2FBD9DB07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Attack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9C67AC2-D077-FC45-A233-55708ED50E8C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9D1E986-E389-4249-8788-7C1203247B03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Traffic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0A4EDFE-4BCF-9545-8F05-A39ABAC14232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1429C11-66BD-124D-8150-150108860B3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2549E2F-2436-B84B-934F-31F47163ED85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Open Broadcast channel </a:t>
              </a:r>
              <a:r>
                <a:rPr lang="en-US" sz="2400" dirty="0">
                  <a:solidFill>
                    <a:schemeClr val="bg1"/>
                  </a:solidFill>
                </a:rPr>
                <a:t>around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5894FDB-6FA9-CB44-8D79-6BDB17E34CC0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47FFAB9-D962-6E47-9D3B-C41FBF1F6C9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Cut off the power transport outside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28F4692-445A-0A41-BBE1-1C20F5C0DAD2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12F4D60-A1E8-044D-BFB1-C3047739565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Set food supply station around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FF7AFFE-45BE-9B44-A65F-467E7F14B6D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2876DDB-5529-C64E-947E-7B0F62AF12A6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1600" dirty="0">
                  <a:solidFill>
                    <a:schemeClr val="tx1"/>
                  </a:solidFill>
                </a:rPr>
                <a:t>Electromagnetic</a:t>
              </a:r>
              <a:r>
                <a:rPr lang="en-US" altLang="zh-CN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3200" dirty="0">
                  <a:solidFill>
                    <a:schemeClr val="tx1"/>
                  </a:solidFill>
                </a:rPr>
                <a:t>wave bomber</a:t>
              </a:r>
              <a:endParaRPr lang="en-US" altLang="zh-CN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96687C5-457B-7C4E-A8AC-9E981050B7AF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53A6D935-4DE1-1745-B4FA-8C75E862D3E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Seal off the traffic outside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453C9EF-A989-CE4D-8886-6512FA78FD9F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0086193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41ED3BC-9771-164B-B0E3-2DE61C049646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Battle</a:t>
            </a:r>
            <a:r>
              <a:rPr lang="en-US" altLang="zh-CN" sz="2000" dirty="0"/>
              <a:t>field</a:t>
            </a:r>
            <a:r>
              <a:rPr lang="zh-CN" altLang="en-US" sz="2400" dirty="0"/>
              <a:t> </a:t>
            </a:r>
            <a:r>
              <a:rPr lang="en-US" sz="2400" dirty="0"/>
              <a:t>economy</a:t>
            </a:r>
            <a:r>
              <a:rPr lang="zh-CN" altLang="en-US" sz="2400" dirty="0"/>
              <a:t> </a:t>
            </a:r>
            <a:r>
              <a:rPr lang="en-US" altLang="zh-CN" sz="2400" dirty="0"/>
              <a:t>basic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98A610-E71F-6944-BC44-182A13EE2E62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D37B123-68A4-024E-9C77-84FC6949A6BE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Food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8DB889F-1CE4-B542-A2B0-2754398AC282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278397F-79F2-1E44-9C95-ED38A0B6C35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Power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64E4C65-250E-0C40-9B1B-2A26B6BA2D95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ED0277E-AE57-B340-8DD8-8E40C41B8647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Vehicle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EB50857-93AE-644D-9388-A6193D20BEF9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8818855-E662-6643-BE42-22B7970AE3B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Shelter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0319991-9949-8943-86C2-5D998F8BC0F0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158D7F3-F524-5D49-B90F-0D44F7B086B3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FB98FB8-13E0-E843-929C-36F3B4D688DA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9DE01C1-832D-6C4F-94FC-9459D4BDA096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2EA219A-5CBD-CE48-B250-EE28DF0D907B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dirty="0">
                  <a:solidFill>
                    <a:schemeClr val="bg1"/>
                  </a:solidFill>
                </a:rPr>
                <a:t>Instant foods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B2B9FE9-395B-DC4B-B007-62D79A790ABE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F17EF00-4B18-B546-9E4F-7D7343145CCA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Independent</a:t>
              </a:r>
              <a:r>
                <a:rPr lang="en-US" altLang="zh-CN" sz="2400" dirty="0">
                  <a:solidFill>
                    <a:schemeClr val="bg1"/>
                  </a:solidFill>
                </a:rPr>
                <a:t> power supply system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8359847-A804-EA42-BEB0-0227212A7434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5C4473B-EA06-A746-9548-97B856335FE2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SUV</a:t>
              </a:r>
              <a:r>
                <a:rPr lang="zh-CN" alt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altLang="zh-CN" sz="3600" b="1" dirty="0">
                  <a:solidFill>
                    <a:schemeClr val="bg1"/>
                  </a:solidFill>
                </a:rPr>
                <a:t>Truck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297E46C-D1CB-794A-8C10-A880319D4345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B299E2-F3FB-3649-8BBE-F2AB63CAD79C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Prefabricated</a:t>
              </a:r>
              <a:r>
                <a:rPr lang="en-US" altLang="zh-CN" sz="2400" dirty="0">
                  <a:solidFill>
                    <a:schemeClr val="tx1"/>
                  </a:solidFill>
                </a:rPr>
                <a:t> building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324C557-5D93-DD40-A56A-4F392C469229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DB67B47-3C08-9540-BD56-7DBA58CCE98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Bottled drinking water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48925E6E-60B0-F448-BC01-4243BE51818C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1235633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B0AB0F5-A3C7-9448-A660-534A77C8D36B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How</a:t>
            </a:r>
            <a:r>
              <a:rPr lang="zh-CN" altLang="en-US" sz="2800" dirty="0"/>
              <a:t> </a:t>
            </a:r>
            <a:r>
              <a:rPr lang="en-US" altLang="zh-CN" sz="2800" dirty="0"/>
              <a:t>to</a:t>
            </a:r>
            <a:r>
              <a:rPr lang="zh-CN" altLang="en-US" sz="2800" dirty="0"/>
              <a:t> </a:t>
            </a:r>
            <a:r>
              <a:rPr lang="en-US" sz="2000" dirty="0"/>
              <a:t>Curb stock </a:t>
            </a:r>
            <a:r>
              <a:rPr lang="en-US" sz="2800" dirty="0"/>
              <a:t>bubble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CFD1F19-D076-2F4F-AE32-AE93346A2FDE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2ADAF39-DDA2-9F46-A915-CE2B39E59F91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Supervise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D9060BE-66C6-C442-AC3C-5859C46641B0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524B6A8-E348-504C-9F23-71EA023F37B9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Trust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F8F0A6E-5BD5-224F-A64B-98A76C015218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BECE867-1FC3-F44A-8C9A-D9E74B23813F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Negative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F4F74E9-D595-1F46-9810-AA703C0F568B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3470471-A102-634C-8396-61AE3D5FAF3F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/>
                <a:t>Financial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ACDE3B9-B83A-7B4A-AE99-7EADFE48B087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0293165-65AA-834E-9D31-D5770595949B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Legal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7E9F9F8-4043-8D42-B84F-4DDCD6284A23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C022A7D-FA26-3443-A07B-2406E33DD324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3048821-1F6F-D740-B436-DBAF0058FAB8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Each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</a:t>
              </a:r>
              <a:r>
                <a:rPr lang="en-US" sz="2000" dirty="0">
                  <a:solidFill>
                    <a:schemeClr val="bg1"/>
                  </a:solidFill>
                </a:rPr>
                <a:t>hareholder </a:t>
              </a:r>
              <a:br>
                <a:rPr lang="en-US" sz="2000" dirty="0">
                  <a:solidFill>
                    <a:schemeClr val="bg1"/>
                  </a:solidFill>
                </a:rPr>
              </a:br>
              <a:r>
                <a:rPr lang="en-US" sz="2000" dirty="0">
                  <a:solidFill>
                    <a:schemeClr val="bg1"/>
                  </a:solidFill>
                </a:rPr>
                <a:t>have the right to visit the project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per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month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90AAD30-767E-6846-B13E-ED2EE7FBC87A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5607FB2-2C4F-C04F-A1FE-4A2F74825D4B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dirty="0">
                  <a:solidFill>
                    <a:schemeClr val="bg1"/>
                  </a:solidFill>
                </a:rPr>
                <a:t>Set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mandatory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trust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index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voted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by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shareholders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per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week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9CC8CE5-FF0F-094E-8883-20081AFC4B82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5FD652F-D13B-F540-BFD8-5017193C9C6C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dirty="0">
                  <a:solidFill>
                    <a:schemeClr val="bg1"/>
                  </a:solidFill>
                </a:rPr>
                <a:t>Set</a:t>
              </a:r>
              <a:r>
                <a:rPr lang="zh-CN" altLang="en-US" dirty="0">
                  <a:solidFill>
                    <a:schemeClr val="bg1"/>
                  </a:solidFill>
                </a:rPr>
                <a:t>  </a:t>
              </a:r>
              <a:r>
                <a:rPr lang="en-US" altLang="zh-CN" dirty="0">
                  <a:solidFill>
                    <a:schemeClr val="bg1"/>
                  </a:solidFill>
                </a:rPr>
                <a:t>mandatory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negative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index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voted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by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shareholders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per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r>
                <a:rPr lang="en-US" altLang="zh-CN" dirty="0">
                  <a:solidFill>
                    <a:schemeClr val="bg1"/>
                  </a:solidFill>
                </a:rPr>
                <a:t>day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E713DFF-23B6-974A-B58B-96C1E2F9190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A62F2D3-5739-2D44-B76C-12FE04580B3D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tx1"/>
                  </a:solidFill>
                </a:rPr>
                <a:t>Set mandatory </a:t>
              </a:r>
              <a:br>
                <a:rPr lang="en-US" altLang="zh-CN" sz="2000" dirty="0">
                  <a:solidFill>
                    <a:schemeClr val="tx1"/>
                  </a:solidFill>
                </a:rPr>
              </a:br>
              <a:r>
                <a:rPr lang="en-US" altLang="zh-CN" sz="2000" dirty="0">
                  <a:solidFill>
                    <a:schemeClr val="tx1"/>
                  </a:solidFill>
                </a:rPr>
                <a:t>financing risk report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every half</a:t>
              </a:r>
              <a:r>
                <a:rPr lang="zh-CN" altLang="en-US" sz="2000" dirty="0">
                  <a:solidFill>
                    <a:schemeClr val="tx1"/>
                  </a:solidFill>
                </a:rPr>
                <a:t> </a:t>
              </a:r>
              <a:r>
                <a:rPr lang="en-US" altLang="zh-CN" sz="2000" dirty="0">
                  <a:solidFill>
                    <a:schemeClr val="tx1"/>
                  </a:solidFill>
                </a:rPr>
                <a:t>year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950FCF2-7A45-E948-8DAF-A2ED7D228B10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64C3C68-7EB4-8C48-AE9C-4D673F01552B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Set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br>
                <a:rPr lang="en-US" altLang="zh-CN" sz="2000" dirty="0">
                  <a:solidFill>
                    <a:schemeClr val="bg1"/>
                  </a:solidFill>
                </a:rPr>
              </a:br>
              <a:r>
                <a:rPr lang="en-US" altLang="zh-CN" sz="2000" dirty="0">
                  <a:solidFill>
                    <a:schemeClr val="bg1"/>
                  </a:solidFill>
                </a:rPr>
                <a:t>mandatory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br>
                <a:rPr lang="en-US" altLang="zh-CN" sz="2000" dirty="0">
                  <a:solidFill>
                    <a:schemeClr val="bg1"/>
                  </a:solidFill>
                </a:rPr>
              </a:br>
              <a:r>
                <a:rPr lang="en-US" altLang="zh-CN" sz="2000" dirty="0">
                  <a:solidFill>
                    <a:schemeClr val="bg1"/>
                  </a:solidFill>
                </a:rPr>
                <a:t>legal business review risk report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per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season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C1B40F6-7943-8B4F-8297-3668C5F23DC6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444072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86CFB4B-9A26-0446-A0C3-773205F510E9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US</a:t>
            </a:r>
            <a:r>
              <a:rPr lang="zh-CN" altLang="en-US" sz="2000" dirty="0"/>
              <a:t> </a:t>
            </a:r>
            <a:r>
              <a:rPr lang="en-US" sz="2000" dirty="0"/>
              <a:t>Safety </a:t>
            </a:r>
            <a:r>
              <a:rPr lang="en-US" sz="2800" dirty="0"/>
              <a:t>guard power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D49C90C-DDFE-A546-9505-3123A6EA343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145F713-F490-1C45-833A-1708141DE98B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63E453E-480F-E442-AF6A-A4DF0A00AB23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D6F6F42-BD31-FC4C-B503-590CE7CBF656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335B7A0-AC33-A542-871F-1A8A6ECC9B4B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6FD9E0E-37AF-9945-8F09-74C4914EEA54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F6817A6-D10A-7B48-848F-9EE5061E576E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095C07B-394A-5545-B0A7-7689A8F48FC4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Metal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B1B4A61-5672-6C4B-A186-3AA4523DE047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55787E0-3C35-7A44-BD90-E6A81C603263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87A1151-F892-3949-BC90-D95C5F38C2A9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1CE6948-2670-2B41-AA9F-6DEC73DE6959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3AF52FD-2AC5-4F44-8F2B-23BDD43D4EAC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000" dirty="0">
                  <a:solidFill>
                    <a:schemeClr val="bg1"/>
                  </a:solidFill>
                </a:rPr>
                <a:t>PD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E09B6F2-8252-1C4F-AE50-0655E4B5E7D7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1AD25C8-549A-1040-80FC-7DC92F9E2E6B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6000" dirty="0">
                  <a:solidFill>
                    <a:schemeClr val="bg1"/>
                  </a:solidFill>
                </a:rPr>
                <a:t>FBI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7405449-E1B3-B549-8D8F-F83BE0B24163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4FD1DE7-FACE-7D4A-8C51-9A4A9E2DBC9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4800" dirty="0">
                  <a:solidFill>
                    <a:schemeClr val="bg1"/>
                  </a:solidFill>
                </a:rPr>
                <a:t>DHS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1927B51-0EE2-DE41-AAE1-40DA543F4A21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5428A0E-D9B4-0443-84CA-64E40B3DFFE5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tx1"/>
                  </a:solidFill>
                </a:rPr>
                <a:t>Border Force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9CDE0DF-F49F-E944-8ECE-25FC53A398AE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20C60E8-3E50-9840-847C-202072ECA5C6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000" dirty="0">
                  <a:solidFill>
                    <a:schemeClr val="bg1"/>
                  </a:solidFill>
                </a:rPr>
                <a:t>CIA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FD60F46-7675-D74C-B01F-7E737B7239B0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9779019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4E6A09F-A7E0-8A42-9831-A220B43DC477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China</a:t>
            </a:r>
            <a:r>
              <a:rPr lang="zh-CN" altLang="en-US" sz="2400" dirty="0"/>
              <a:t> </a:t>
            </a:r>
            <a:r>
              <a:rPr lang="en-US" altLang="zh-CN" sz="2400" dirty="0"/>
              <a:t>Safety</a:t>
            </a:r>
            <a:r>
              <a:rPr lang="zh-CN" altLang="en-US" sz="2400" dirty="0"/>
              <a:t> </a:t>
            </a:r>
            <a:r>
              <a:rPr lang="en-US" altLang="zh-CN" sz="2400" dirty="0"/>
              <a:t>power</a:t>
            </a: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B80086C-AD53-8145-97DF-6652007CBC08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837155A-56E3-6A42-BAE4-33B0F81D7C8D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Wood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1C92984-3C27-5041-9448-917FD331DE59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164C2B3-911D-3D49-AF0E-A186840F9661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Fire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C49FD5F-AE0F-1845-AC67-C8F94EEDD78F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2E5FC43-3681-E042-AAF2-98AF17AD176E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Soil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F5EAC62-5074-9D47-AADF-6BEBB027D417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3EED4C5-9E67-4B4A-96E1-34C0675AACB0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Metal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8E1FB4A-7816-E046-8413-0A24213DF82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A5B33B2-7C49-DE41-BC4A-22AE2D1733A4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Water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1DB2C4A-DC5E-CC48-A476-9E8454ADD8E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C532AF4-D70C-A544-9E37-61ABD9720A0A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94D62FC-A21F-C24F-BD83-3F32418B8AFE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Politics and Law Committee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C3F4CDF-4899-CA4D-B341-FBB8DD7C969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E20FCEF-5E05-5242-BEAF-EE9D1012032E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Disciplinary Inspection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commission</a:t>
              </a:r>
              <a:endParaRPr lang="en-US" altLang="zh-CN" sz="24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36E27D5-E9EC-3C44-9F60-1E173AAB2971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FCD7F0-AA25-F347-9F16-A510876E96AE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</a:rPr>
                <a:t>Armed Police Force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D45AD41-90CC-1A44-BFF7-5F7D59E46CF4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28BDE38-F03F-1B45-8FA9-B9A723CFAF3F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/>
                <a:t>Garrison</a:t>
              </a:r>
              <a:br>
                <a:rPr lang="en-US" altLang="zh-CN" sz="2400" dirty="0"/>
              </a:br>
              <a:r>
                <a:rPr lang="en-US" altLang="zh-CN" sz="2400" dirty="0"/>
                <a:t>Guard area</a:t>
              </a:r>
              <a:endParaRPr lang="en-US" altLang="zh-CN" sz="32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0D51BF3-CE2C-B948-8ECE-04E41A266657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9FAE1D3-D7D6-E743-BA6F-2D16FDAB1E3A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National Security Bureau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6C88B67-076F-0D4F-A49F-10159C5B7B9D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3ED9A496-49FD-1F41-AE3F-C7AD5EEE91E4}"/>
              </a:ext>
            </a:extLst>
          </p:cNvPr>
          <p:cNvSpPr txBox="1"/>
          <p:nvPr/>
        </p:nvSpPr>
        <p:spPr>
          <a:xfrm>
            <a:off x="7374999" y="806947"/>
            <a:ext cx="4433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There is no independent police force in China</a:t>
            </a:r>
          </a:p>
          <a:p>
            <a:r>
              <a:rPr lang="en-CN" dirty="0"/>
              <a:t>under</a:t>
            </a:r>
            <a:r>
              <a:rPr lang="zh-CN" altLang="en-US" dirty="0"/>
              <a:t> </a:t>
            </a:r>
            <a:r>
              <a:rPr lang="en-US" altLang="zh-CN" dirty="0"/>
              <a:t>CCP</a:t>
            </a:r>
            <a:r>
              <a:rPr lang="en-CN" dirty="0"/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3CAF8FB-13AC-D048-8FC6-1878442C39C6}"/>
              </a:ext>
            </a:extLst>
          </p:cNvPr>
          <p:cNvSpPr txBox="1"/>
          <p:nvPr/>
        </p:nvSpPr>
        <p:spPr>
          <a:xfrm>
            <a:off x="9573938" y="3432826"/>
            <a:ext cx="219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CCP disciplinary force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7F660A-ECAE-C14F-840C-E1AED204AFF7}"/>
              </a:ext>
            </a:extLst>
          </p:cNvPr>
          <p:cNvSpPr txBox="1"/>
          <p:nvPr/>
        </p:nvSpPr>
        <p:spPr>
          <a:xfrm>
            <a:off x="380453" y="1522094"/>
            <a:ext cx="2623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National disciplinary force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C54D5EE-5EDC-6C42-848C-6DF9EE2B4D21}"/>
              </a:ext>
            </a:extLst>
          </p:cNvPr>
          <p:cNvSpPr txBox="1"/>
          <p:nvPr/>
        </p:nvSpPr>
        <p:spPr>
          <a:xfrm>
            <a:off x="8366791" y="5823184"/>
            <a:ext cx="3782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Belong to </a:t>
            </a:r>
            <a:r>
              <a:rPr lang="en-US" dirty="0"/>
              <a:t>Central Military Commission</a:t>
            </a:r>
            <a:endParaRPr lang="en-CN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8960AF4-6FA3-D142-B372-62BA1F55434A}"/>
              </a:ext>
            </a:extLst>
          </p:cNvPr>
          <p:cNvSpPr txBox="1"/>
          <p:nvPr/>
        </p:nvSpPr>
        <p:spPr>
          <a:xfrm>
            <a:off x="466963" y="5985788"/>
            <a:ext cx="2939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belong to local</a:t>
            </a:r>
            <a:r>
              <a:rPr lang="zh-CN" altLang="en-US" dirty="0"/>
              <a:t> </a:t>
            </a:r>
            <a:r>
              <a:rPr lang="en-US" altLang="zh-CN" dirty="0"/>
              <a:t>security</a:t>
            </a:r>
            <a:r>
              <a:rPr lang="zh-CN" altLang="en-US" dirty="0"/>
              <a:t> </a:t>
            </a:r>
            <a:r>
              <a:rPr lang="en-US" altLang="zh-CN" dirty="0"/>
              <a:t>force</a:t>
            </a:r>
            <a:r>
              <a:rPr lang="zh-CN" altLang="en-US" dirty="0"/>
              <a:t> </a:t>
            </a:r>
            <a:endParaRPr lang="en-CN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EF161C3-91ED-A04B-899E-67F5AAAADF9E}"/>
              </a:ext>
            </a:extLst>
          </p:cNvPr>
          <p:cNvSpPr txBox="1"/>
          <p:nvPr/>
        </p:nvSpPr>
        <p:spPr>
          <a:xfrm>
            <a:off x="380453" y="3947584"/>
            <a:ext cx="3111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Others</a:t>
            </a:r>
            <a:r>
              <a:rPr lang="zh-CN" altLang="en-US" dirty="0"/>
              <a:t> </a:t>
            </a:r>
            <a:r>
              <a:rPr lang="en-US" altLang="zh-CN" dirty="0"/>
              <a:t>belong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military</a:t>
            </a:r>
            <a:r>
              <a:rPr lang="zh-CN" altLang="en-US" dirty="0"/>
              <a:t> </a:t>
            </a:r>
            <a:r>
              <a:rPr lang="en-US" altLang="zh-CN" dirty="0"/>
              <a:t>force</a:t>
            </a:r>
            <a:r>
              <a:rPr lang="zh-CN" altLang="en-US" dirty="0"/>
              <a:t> </a:t>
            </a:r>
            <a:endParaRPr lang="en-US" altLang="zh-CN" dirty="0"/>
          </a:p>
          <a:p>
            <a:r>
              <a:rPr lang="en-US" altLang="zh-CN" dirty="0"/>
              <a:t>like</a:t>
            </a:r>
            <a:r>
              <a:rPr lang="zh-CN" altLang="en-US" dirty="0"/>
              <a:t> </a:t>
            </a:r>
            <a:r>
              <a:rPr lang="en-US" altLang="zh-CN" dirty="0"/>
              <a:t>border</a:t>
            </a:r>
            <a:r>
              <a:rPr lang="zh-CN" altLang="en-US" dirty="0"/>
              <a:t> </a:t>
            </a:r>
            <a:r>
              <a:rPr lang="en-US" altLang="zh-CN" dirty="0"/>
              <a:t>troops</a:t>
            </a:r>
            <a:endParaRPr lang="en-CN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CCBF300-0ED8-ED42-B1AC-BC8CB5FA37E7}"/>
              </a:ext>
            </a:extLst>
          </p:cNvPr>
          <p:cNvSpPr txBox="1"/>
          <p:nvPr/>
        </p:nvSpPr>
        <p:spPr>
          <a:xfrm>
            <a:off x="9350773" y="3829901"/>
            <a:ext cx="2841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/>
              <a:t>CCP</a:t>
            </a:r>
            <a:r>
              <a:rPr lang="zh-CN" altLang="en-US" dirty="0"/>
              <a:t> </a:t>
            </a:r>
            <a:r>
              <a:rPr lang="en-CN" dirty="0"/>
              <a:t>≈</a:t>
            </a:r>
            <a:r>
              <a:rPr lang="zh-CN" altLang="en-US" dirty="0"/>
              <a:t> </a:t>
            </a:r>
            <a:r>
              <a:rPr lang="en-US" altLang="zh-CN" dirty="0"/>
              <a:t>Big</a:t>
            </a:r>
            <a:r>
              <a:rPr lang="zh-CN" altLang="en-US" dirty="0"/>
              <a:t> </a:t>
            </a:r>
            <a:r>
              <a:rPr lang="en-US" altLang="zh-CN" dirty="0"/>
              <a:t>Royal</a:t>
            </a:r>
            <a:r>
              <a:rPr lang="zh-CN" altLang="en-US" dirty="0"/>
              <a:t> </a:t>
            </a:r>
            <a:r>
              <a:rPr lang="en-US" altLang="zh-CN" dirty="0"/>
              <a:t>Family</a:t>
            </a:r>
            <a:r>
              <a:rPr lang="zh-CN" altLang="en-US" dirty="0"/>
              <a:t> ： ）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73315624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A49180-C24D-4445-9184-43157F4F3992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800" dirty="0"/>
              <a:t>China</a:t>
            </a:r>
            <a:endParaRPr lang="en-CN" sz="2000" dirty="0"/>
          </a:p>
          <a:p>
            <a:pPr algn="ctr"/>
            <a:r>
              <a:rPr lang="en-US" sz="2000" dirty="0"/>
              <a:t>plutonomy</a:t>
            </a:r>
            <a:r>
              <a:rPr lang="zh-CN" altLang="en-US" dirty="0"/>
              <a:t> </a:t>
            </a:r>
            <a:r>
              <a:rPr lang="en-US" altLang="zh-CN" sz="2800" dirty="0"/>
              <a:t>b</a:t>
            </a:r>
            <a:r>
              <a:rPr lang="en-US" sz="2800" dirty="0"/>
              <a:t>asic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11C540D-3FFE-8B40-81A5-1AC2E619B1F4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C141FA3-3AB6-E54C-94FD-9412AFB47AD0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bg1"/>
                  </a:solidFill>
                </a:rPr>
                <a:t>Reorganization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FA9A1B3-2EAA-F24C-AEFE-50E4E1813F8F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454BD7A-1F7E-AF4D-8C36-AEA57C764307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Censor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064060D-E66C-1D42-A6C6-4E3E27996C9B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F2BA157-7F41-234D-81AA-25093F60C1B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Threshold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6E2EB6A-1055-314D-A6E7-304FE6D1E63E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BE3E179-14DD-6F40-A99B-C9E35C175DE3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/>
                <a:t>Financial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2CAF9DE-C7F4-9B42-A7FC-E2C5B3694A92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95E4A5A-B834-4142-96F6-C8EDEE214EC7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solidFill>
                    <a:schemeClr val="bg1"/>
                  </a:solidFill>
                </a:rPr>
                <a:t>Subsidy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3AD9C90-DEE4-C644-9014-EB35564109A9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03DC7AC-9FF3-4C44-A264-841D0FDF7D04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28AB4A1-B76D-CB48-A504-1EE53D2363A7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Personnel </a:t>
              </a:r>
              <a:r>
                <a:rPr lang="en-US" dirty="0">
                  <a:solidFill>
                    <a:schemeClr val="bg1"/>
                  </a:solidFill>
                </a:rPr>
                <a:t>reorganization</a:t>
              </a:r>
              <a:r>
                <a:rPr lang="zh-CN" altLang="en-US" dirty="0">
                  <a:solidFill>
                    <a:schemeClr val="bg1"/>
                  </a:solidFill>
                </a:rPr>
                <a:t> </a:t>
              </a:r>
              <a:br>
                <a:rPr lang="en-US" altLang="zh-CN" dirty="0">
                  <a:solidFill>
                    <a:schemeClr val="bg1"/>
                  </a:solidFill>
                </a:rPr>
              </a:br>
              <a:r>
                <a:rPr lang="en-US" altLang="zh-CN" sz="2000" dirty="0">
                  <a:solidFill>
                    <a:schemeClr val="bg1"/>
                  </a:solidFill>
                </a:rPr>
                <a:t>mergers &amp; acquisitions</a:t>
              </a:r>
              <a:endParaRPr lang="en-US" altLang="zh-CN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3615CAF-03B0-D147-A1F6-AD2F09536631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4C87191-3E44-BD42-A4B3-C97B0018F060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Hardware facility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br>
                <a:rPr lang="en-US" altLang="zh-CN" sz="2400" dirty="0">
                  <a:solidFill>
                    <a:schemeClr val="bg1"/>
                  </a:solidFill>
                </a:rPr>
              </a:br>
              <a:r>
                <a:rPr lang="en-US" altLang="zh-CN" sz="2400" dirty="0">
                  <a:solidFill>
                    <a:schemeClr val="bg1"/>
                  </a:solidFill>
                </a:rPr>
                <a:t>Listed company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CF9F1A0-C958-A948-B281-DDBF50771AB0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090F6F0-9536-504B-85DB-E913BDD50DFF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</a:rPr>
                <a:t>Registration application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A3ED8F5-8C26-C54C-81FA-6CA2A6523CBD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DAEE889-1DAF-9340-B554-8D18301DAB8E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4000" dirty="0">
                  <a:solidFill>
                    <a:schemeClr val="tx1"/>
                  </a:solidFill>
                </a:rPr>
                <a:t>Policy loan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7403CE8-D5BA-3549-B794-8EE956785E31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8594A66-916F-F94A-AB0F-DCC94E259855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</a:rPr>
                <a:t>Tax incentives land subsidy</a:t>
              </a:r>
              <a:br>
                <a:rPr lang="en-US" sz="2000" dirty="0">
                  <a:solidFill>
                    <a:schemeClr val="bg1"/>
                  </a:solidFill>
                </a:rPr>
              </a:br>
              <a:r>
                <a:rPr lang="en-US" sz="2000" dirty="0">
                  <a:solidFill>
                    <a:schemeClr val="bg1"/>
                  </a:solidFill>
                </a:rPr>
                <a:t>Direct subsidy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C734B27-5FB3-544B-8269-20552F6F49B5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4879998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8EDEC40-A4BD-D646-8582-F6DA2A7D5353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800" dirty="0"/>
              <a:t>China</a:t>
            </a:r>
            <a:endParaRPr lang="en-CN" sz="2000" dirty="0"/>
          </a:p>
          <a:p>
            <a:pPr algn="ctr"/>
            <a:r>
              <a:rPr lang="en-US" sz="2000" dirty="0"/>
              <a:t>economy</a:t>
            </a:r>
            <a:br>
              <a:rPr lang="en-US" dirty="0"/>
            </a:br>
            <a:r>
              <a:rPr lang="en-US" dirty="0"/>
              <a:t>Limitations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EFB793-97CA-0241-A2DF-F0B56D6E8CFA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A7C9603-C4A0-1541-B8DB-DDFE711D8B12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Policy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EB37A9D-09FB-BF47-9239-33C46AE833C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E81ABAB-906B-B24E-9D09-22C139F734B8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bg1"/>
                  </a:solidFill>
                </a:rPr>
                <a:t>Leader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0A4DB1B-AABE-9B4D-854F-90E77B1C32FD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D8F9BD3-A1AC-5A49-9586-F3032629C0AB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Market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E4EF1FD-DB0C-9F44-9D21-7A63A5AD1221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0DDA0CE-EE70-7945-A705-ED96559CFC18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</a:rPr>
                <a:t>Loan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91BE4F8-4966-D148-A982-8FDBF39B499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194D09-D5E1-3C4B-8806-EA62A59390C1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Exchange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CC63D61-41C5-5141-9AF1-EA0B1848574B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E78A2C8-D073-074C-94BF-5C95618CC392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46AA03A-7790-8B45-8BE7-A0FFAD505AA1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Synchronized </a:t>
              </a:r>
              <a:r>
                <a:rPr lang="en-US" altLang="zh-CN" sz="2400" dirty="0">
                  <a:solidFill>
                    <a:schemeClr val="bg1"/>
                  </a:solidFill>
                </a:rPr>
                <a:t>with the change of leadership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DFDBF32-11B8-3E42-A228-602DE751BC22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B08E88C-E371-2846-AF32-8A3FF7BAA8B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Subjective preferences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affect the market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6FEFB5D-BFED-B549-8DCA-72B2D5FDAA5A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F16B5DD-E248-AE4C-98B3-C448EC0A15A6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000" dirty="0">
                  <a:solidFill>
                    <a:schemeClr val="bg1"/>
                  </a:solidFill>
                </a:rPr>
                <a:t>No unified market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for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any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regions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CN" altLang="zh-CN" sz="2000" dirty="0">
                  <a:solidFill>
                    <a:schemeClr val="bg1"/>
                  </a:solidFill>
                </a:rPr>
                <a:t>without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gov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0E0D24D-2158-3641-8A83-D13991C4EF4F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C332F29-EC51-D048-B07C-036F43DADFC8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Bind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with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person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not</a:t>
              </a:r>
              <a:br>
                <a:rPr lang="en-US" altLang="zh-CN" sz="2400" dirty="0">
                  <a:solidFill>
                    <a:schemeClr val="tx1"/>
                  </a:solidFill>
                </a:rPr>
              </a:br>
              <a:r>
                <a:rPr lang="en-US" altLang="zh-CN" sz="2400" dirty="0">
                  <a:solidFill>
                    <a:schemeClr val="tx1"/>
                  </a:solidFill>
                </a:rPr>
                <a:t>credit record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73CDBF3-E933-354F-B5F6-6E9A28519F9E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5A35C2D-B4C5-8D4C-8902-63A8EAF7F96F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Non-free access from the border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with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chains</a:t>
              </a:r>
              <a:endParaRPr lang="en-US" altLang="zh-CN" sz="20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6F41147-7E77-1B48-AEFC-C3DB7D3041FD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7158262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697CA7E-249D-A445-BBB9-E34335FCFDE2}"/>
              </a:ext>
            </a:extLst>
          </p:cNvPr>
          <p:cNvSpPr/>
          <p:nvPr/>
        </p:nvSpPr>
        <p:spPr>
          <a:xfrm>
            <a:off x="4955345" y="2738792"/>
            <a:ext cx="1865933" cy="181022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Disaster </a:t>
            </a:r>
            <a:r>
              <a:rPr lang="en-US" dirty="0"/>
              <a:t>psychology</a:t>
            </a:r>
            <a:endParaRPr lang="en-US" sz="2000" dirty="0"/>
          </a:p>
          <a:p>
            <a:pPr algn="ctr"/>
            <a:r>
              <a:rPr lang="en-US" sz="2800" dirty="0"/>
              <a:t>basic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ACE9CA3-943C-8843-B305-264461440EB5}"/>
              </a:ext>
            </a:extLst>
          </p:cNvPr>
          <p:cNvGrpSpPr/>
          <p:nvPr/>
        </p:nvGrpSpPr>
        <p:grpSpPr>
          <a:xfrm>
            <a:off x="4273445" y="2021682"/>
            <a:ext cx="3230331" cy="3063387"/>
            <a:chOff x="4945065" y="2296038"/>
            <a:chExt cx="1972840" cy="190441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FBFB127-7ECD-6440-9F6D-F5EE988EBA07}"/>
                </a:ext>
              </a:extLst>
            </p:cNvPr>
            <p:cNvSpPr/>
            <p:nvPr/>
          </p:nvSpPr>
          <p:spPr>
            <a:xfrm>
              <a:off x="5644056" y="229603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bg1"/>
                  </a:solidFill>
                </a:rPr>
                <a:t>Unimpeded</a:t>
              </a:r>
              <a:endParaRPr lang="en-US" sz="1050" kern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8E6BF6F-E9C0-F44E-A7C5-11CAFD3A0394}"/>
                </a:ext>
              </a:extLst>
            </p:cNvPr>
            <p:cNvSpPr/>
            <p:nvPr/>
          </p:nvSpPr>
          <p:spPr>
            <a:xfrm rot="2160000">
              <a:off x="6200850" y="2737834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2" rIns="45973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2389BA4-8766-CA4F-9DB6-C568283F5018}"/>
                </a:ext>
              </a:extLst>
            </p:cNvPr>
            <p:cNvSpPr/>
            <p:nvPr/>
          </p:nvSpPr>
          <p:spPr>
            <a:xfrm>
              <a:off x="6343047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>
                  <a:solidFill>
                    <a:schemeClr val="bg1"/>
                  </a:solidFill>
                </a:rPr>
                <a:t>End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DBBE2A4-62A3-1149-A856-081D12C07341}"/>
                </a:ext>
              </a:extLst>
            </p:cNvPr>
            <p:cNvSpPr/>
            <p:nvPr/>
          </p:nvSpPr>
          <p:spPr>
            <a:xfrm rot="17280000">
              <a:off x="6421699" y="3401037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7736ADE-5B95-5C44-B7FE-258556C72B43}"/>
                </a:ext>
              </a:extLst>
            </p:cNvPr>
            <p:cNvSpPr/>
            <p:nvPr/>
          </p:nvSpPr>
          <p:spPr>
            <a:xfrm>
              <a:off x="6076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Predictable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1C41A95-B86C-1E4E-8236-F1E88DC234BC}"/>
                </a:ext>
              </a:extLst>
            </p:cNvPr>
            <p:cNvSpPr/>
            <p:nvPr/>
          </p:nvSpPr>
          <p:spPr>
            <a:xfrm rot="21600000">
              <a:off x="5859200" y="3816018"/>
              <a:ext cx="153246" cy="194015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3" tIns="38804" rIns="1" bIns="3880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B0B0C5D-8624-4643-83C6-476463D2D45D}"/>
                </a:ext>
              </a:extLst>
            </p:cNvPr>
            <p:cNvSpPr/>
            <p:nvPr/>
          </p:nvSpPr>
          <p:spPr>
            <a:xfrm>
              <a:off x="5212056" y="3625598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/>
                <a:t>Actionable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CC41FA3-EEEF-9346-A411-50E1B70877BB}"/>
                </a:ext>
              </a:extLst>
            </p:cNvPr>
            <p:cNvSpPr/>
            <p:nvPr/>
          </p:nvSpPr>
          <p:spPr>
            <a:xfrm rot="25920000">
              <a:off x="5290708" y="3409288"/>
              <a:ext cx="153246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153245" y="155211"/>
                  </a:moveTo>
                  <a:lnTo>
                    <a:pt x="76622" y="155211"/>
                  </a:lnTo>
                  <a:lnTo>
                    <a:pt x="76622" y="194014"/>
                  </a:lnTo>
                  <a:lnTo>
                    <a:pt x="0" y="97007"/>
                  </a:lnTo>
                  <a:lnTo>
                    <a:pt x="76622" y="0"/>
                  </a:lnTo>
                  <a:lnTo>
                    <a:pt x="76622" y="38803"/>
                  </a:lnTo>
                  <a:lnTo>
                    <a:pt x="153245" y="38803"/>
                  </a:lnTo>
                  <a:lnTo>
                    <a:pt x="153245" y="155211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972" tIns="38803" rIns="1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E100BE1-49E1-3249-876A-8A3B205E30B5}"/>
                </a:ext>
              </a:extLst>
            </p:cNvPr>
            <p:cNvSpPr/>
            <p:nvPr/>
          </p:nvSpPr>
          <p:spPr>
            <a:xfrm>
              <a:off x="4945065" y="2803885"/>
              <a:ext cx="574858" cy="574858"/>
            </a:xfrm>
            <a:custGeom>
              <a:avLst/>
              <a:gdLst>
                <a:gd name="connsiteX0" fmla="*/ 0 w 574858"/>
                <a:gd name="connsiteY0" fmla="*/ 287429 h 574858"/>
                <a:gd name="connsiteX1" fmla="*/ 287429 w 574858"/>
                <a:gd name="connsiteY1" fmla="*/ 0 h 574858"/>
                <a:gd name="connsiteX2" fmla="*/ 574858 w 574858"/>
                <a:gd name="connsiteY2" fmla="*/ 287429 h 574858"/>
                <a:gd name="connsiteX3" fmla="*/ 287429 w 574858"/>
                <a:gd name="connsiteY3" fmla="*/ 574858 h 574858"/>
                <a:gd name="connsiteX4" fmla="*/ 0 w 574858"/>
                <a:gd name="connsiteY4" fmla="*/ 287429 h 57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858" h="574858">
                  <a:moveTo>
                    <a:pt x="0" y="287429"/>
                  </a:moveTo>
                  <a:cubicBezTo>
                    <a:pt x="0" y="128686"/>
                    <a:pt x="128686" y="0"/>
                    <a:pt x="287429" y="0"/>
                  </a:cubicBezTo>
                  <a:cubicBezTo>
                    <a:pt x="446172" y="0"/>
                    <a:pt x="574858" y="128686"/>
                    <a:pt x="574858" y="287429"/>
                  </a:cubicBezTo>
                  <a:cubicBezTo>
                    <a:pt x="574858" y="446172"/>
                    <a:pt x="446172" y="574858"/>
                    <a:pt x="287429" y="574858"/>
                  </a:cubicBezTo>
                  <a:cubicBezTo>
                    <a:pt x="128686" y="574858"/>
                    <a:pt x="0" y="446172"/>
                    <a:pt x="0" y="287429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426" tIns="99426" rIns="99426" bIns="99426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bg1"/>
                  </a:solidFill>
                </a:rPr>
                <a:t>Available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60B0C97-3B2C-7F4A-8D8C-5BE7176B035F}"/>
                </a:ext>
              </a:extLst>
            </p:cNvPr>
            <p:cNvSpPr/>
            <p:nvPr/>
          </p:nvSpPr>
          <p:spPr>
            <a:xfrm rot="19440000">
              <a:off x="5501859" y="2742932"/>
              <a:ext cx="153245" cy="194014"/>
            </a:xfrm>
            <a:custGeom>
              <a:avLst/>
              <a:gdLst>
                <a:gd name="connsiteX0" fmla="*/ 0 w 153245"/>
                <a:gd name="connsiteY0" fmla="*/ 38803 h 194014"/>
                <a:gd name="connsiteX1" fmla="*/ 76623 w 153245"/>
                <a:gd name="connsiteY1" fmla="*/ 38803 h 194014"/>
                <a:gd name="connsiteX2" fmla="*/ 76623 w 153245"/>
                <a:gd name="connsiteY2" fmla="*/ 0 h 194014"/>
                <a:gd name="connsiteX3" fmla="*/ 153245 w 153245"/>
                <a:gd name="connsiteY3" fmla="*/ 97007 h 194014"/>
                <a:gd name="connsiteX4" fmla="*/ 76623 w 153245"/>
                <a:gd name="connsiteY4" fmla="*/ 194014 h 194014"/>
                <a:gd name="connsiteX5" fmla="*/ 76623 w 153245"/>
                <a:gd name="connsiteY5" fmla="*/ 155211 h 194014"/>
                <a:gd name="connsiteX6" fmla="*/ 0 w 153245"/>
                <a:gd name="connsiteY6" fmla="*/ 155211 h 194014"/>
                <a:gd name="connsiteX7" fmla="*/ 0 w 153245"/>
                <a:gd name="connsiteY7" fmla="*/ 38803 h 19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45" h="194014">
                  <a:moveTo>
                    <a:pt x="0" y="38803"/>
                  </a:moveTo>
                  <a:lnTo>
                    <a:pt x="76623" y="38803"/>
                  </a:lnTo>
                  <a:lnTo>
                    <a:pt x="76623" y="0"/>
                  </a:lnTo>
                  <a:lnTo>
                    <a:pt x="153245" y="97007"/>
                  </a:lnTo>
                  <a:lnTo>
                    <a:pt x="76623" y="194014"/>
                  </a:lnTo>
                  <a:lnTo>
                    <a:pt x="76623" y="155211"/>
                  </a:lnTo>
                  <a:lnTo>
                    <a:pt x="0" y="155211"/>
                  </a:lnTo>
                  <a:lnTo>
                    <a:pt x="0" y="38803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38803" rIns="45973" bIns="38802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FF4EC78-A0FE-974F-86B9-F0C311DAB818}"/>
              </a:ext>
            </a:extLst>
          </p:cNvPr>
          <p:cNvGrpSpPr/>
          <p:nvPr/>
        </p:nvGrpSpPr>
        <p:grpSpPr>
          <a:xfrm>
            <a:off x="2485958" y="135730"/>
            <a:ext cx="6800850" cy="6586540"/>
            <a:chOff x="3408770" y="773145"/>
            <a:chExt cx="4969648" cy="4797359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C2A1C3E-CF29-BF4A-8CB3-43B5B67530E9}"/>
                </a:ext>
              </a:extLst>
            </p:cNvPr>
            <p:cNvSpPr/>
            <p:nvPr/>
          </p:nvSpPr>
          <p:spPr>
            <a:xfrm>
              <a:off x="5177644" y="773145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0070C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Map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data</a:t>
              </a:r>
              <a:r>
                <a:rPr lang="zh-CN" altLang="en-US" sz="2400" dirty="0">
                  <a:solidFill>
                    <a:schemeClr val="bg1"/>
                  </a:solidFill>
                </a:rPr>
                <a:t>  </a:t>
              </a:r>
              <a:r>
                <a:rPr lang="en-US" altLang="zh-CN" sz="24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new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conditions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each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day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14E6044-3306-1545-9349-443FC2948F5C}"/>
                </a:ext>
              </a:extLst>
            </p:cNvPr>
            <p:cNvSpPr/>
            <p:nvPr/>
          </p:nvSpPr>
          <p:spPr>
            <a:xfrm rot="2160000">
              <a:off x="6572408" y="1886272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40" rIns="115450" bIns="97839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930EB4D-A313-534E-9C2C-6382A9CD3126}"/>
                </a:ext>
              </a:extLst>
            </p:cNvPr>
            <p:cNvSpPr/>
            <p:nvPr/>
          </p:nvSpPr>
          <p:spPr>
            <a:xfrm>
              <a:off x="6928935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bg1"/>
                  </a:solidFill>
                </a:rPr>
                <a:t>Set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clear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disaster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end</a:t>
              </a:r>
              <a:r>
                <a:rPr lang="zh-CN" altLang="en-US" sz="2400" dirty="0">
                  <a:solidFill>
                    <a:schemeClr val="bg1"/>
                  </a:solidFill>
                </a:rPr>
                <a:t> </a:t>
              </a:r>
              <a:r>
                <a:rPr lang="en-US" altLang="zh-CN" sz="2400" dirty="0">
                  <a:solidFill>
                    <a:schemeClr val="bg1"/>
                  </a:solidFill>
                </a:rPr>
                <a:t>conditions</a:t>
              </a: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1B9B32E-14B0-2245-8369-E5DFEB0743D7}"/>
                </a:ext>
              </a:extLst>
            </p:cNvPr>
            <p:cNvSpPr/>
            <p:nvPr/>
          </p:nvSpPr>
          <p:spPr>
            <a:xfrm rot="17280000">
              <a:off x="7128480" y="3556252"/>
              <a:ext cx="384832" cy="489201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49" tIns="97840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86575BD-4B3D-1945-B63C-4635ECA41C51}"/>
                </a:ext>
              </a:extLst>
            </p:cNvPr>
            <p:cNvSpPr/>
            <p:nvPr/>
          </p:nvSpPr>
          <p:spPr>
            <a:xfrm>
              <a:off x="6256643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/>
              <a:r>
                <a:rPr lang="en-US" altLang="zh-CN" sz="2000" dirty="0">
                  <a:solidFill>
                    <a:schemeClr val="bg1"/>
                  </a:solidFill>
                </a:rPr>
                <a:t>The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worst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consequences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&amp;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planning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should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be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opened</a:t>
              </a: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A273E77-8709-D94B-BDD8-45AC8B6FB838}"/>
                </a:ext>
              </a:extLst>
            </p:cNvPr>
            <p:cNvSpPr/>
            <p:nvPr/>
          </p:nvSpPr>
          <p:spPr>
            <a:xfrm rot="21600000">
              <a:off x="5712069" y="4601162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40" rIns="1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F84B50F-99DF-7442-BAA5-3A5BB44E9760}"/>
                </a:ext>
              </a:extLst>
            </p:cNvPr>
            <p:cNvSpPr/>
            <p:nvPr/>
          </p:nvSpPr>
          <p:spPr>
            <a:xfrm>
              <a:off x="4081061" y="4121021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400" dirty="0">
                  <a:solidFill>
                    <a:schemeClr val="tx1"/>
                  </a:solidFill>
                </a:rPr>
                <a:t>Clear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guideline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for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each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steps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for</a:t>
              </a:r>
              <a:r>
                <a:rPr lang="zh-CN" altLang="en-US" sz="2400" dirty="0">
                  <a:solidFill>
                    <a:schemeClr val="tx1"/>
                  </a:solidFill>
                </a:rPr>
                <a:t> </a:t>
              </a:r>
              <a:r>
                <a:rPr lang="en-US" altLang="zh-CN" sz="2400" dirty="0">
                  <a:solidFill>
                    <a:schemeClr val="tx1"/>
                  </a:solidFill>
                </a:rPr>
                <a:t>citizens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FC6A32F-73F2-F947-892B-6D0A9F1AF675}"/>
                </a:ext>
              </a:extLst>
            </p:cNvPr>
            <p:cNvSpPr/>
            <p:nvPr/>
          </p:nvSpPr>
          <p:spPr>
            <a:xfrm rot="25920000">
              <a:off x="4280606" y="3576970"/>
              <a:ext cx="384833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384832" y="391360"/>
                  </a:moveTo>
                  <a:lnTo>
                    <a:pt x="192416" y="391360"/>
                  </a:lnTo>
                  <a:lnTo>
                    <a:pt x="192416" y="489200"/>
                  </a:lnTo>
                  <a:lnTo>
                    <a:pt x="0" y="244600"/>
                  </a:lnTo>
                  <a:lnTo>
                    <a:pt x="192416" y="0"/>
                  </a:lnTo>
                  <a:lnTo>
                    <a:pt x="192416" y="97840"/>
                  </a:lnTo>
                  <a:lnTo>
                    <a:pt x="384832" y="97840"/>
                  </a:lnTo>
                  <a:lnTo>
                    <a:pt x="384832" y="39136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450" tIns="97839" rIns="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02A93EF-BE1A-A24F-8EF4-1AC3213096F0}"/>
                </a:ext>
              </a:extLst>
            </p:cNvPr>
            <p:cNvSpPr/>
            <p:nvPr/>
          </p:nvSpPr>
          <p:spPr>
            <a:xfrm>
              <a:off x="3408770" y="2051920"/>
              <a:ext cx="1449483" cy="1449483"/>
            </a:xfrm>
            <a:custGeom>
              <a:avLst/>
              <a:gdLst>
                <a:gd name="connsiteX0" fmla="*/ 0 w 1449483"/>
                <a:gd name="connsiteY0" fmla="*/ 724742 h 1449483"/>
                <a:gd name="connsiteX1" fmla="*/ 724742 w 1449483"/>
                <a:gd name="connsiteY1" fmla="*/ 0 h 1449483"/>
                <a:gd name="connsiteX2" fmla="*/ 1449484 w 1449483"/>
                <a:gd name="connsiteY2" fmla="*/ 724742 h 1449483"/>
                <a:gd name="connsiteX3" fmla="*/ 724742 w 1449483"/>
                <a:gd name="connsiteY3" fmla="*/ 1449484 h 1449483"/>
                <a:gd name="connsiteX4" fmla="*/ 0 w 1449483"/>
                <a:gd name="connsiteY4" fmla="*/ 724742 h 144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483" h="1449483">
                  <a:moveTo>
                    <a:pt x="0" y="724742"/>
                  </a:moveTo>
                  <a:cubicBezTo>
                    <a:pt x="0" y="324478"/>
                    <a:pt x="324478" y="0"/>
                    <a:pt x="724742" y="0"/>
                  </a:cubicBezTo>
                  <a:cubicBezTo>
                    <a:pt x="1125006" y="0"/>
                    <a:pt x="1449484" y="324478"/>
                    <a:pt x="1449484" y="724742"/>
                  </a:cubicBezTo>
                  <a:cubicBezTo>
                    <a:pt x="1449484" y="1125006"/>
                    <a:pt x="1125006" y="1449484"/>
                    <a:pt x="724742" y="1449484"/>
                  </a:cubicBezTo>
                  <a:cubicBezTo>
                    <a:pt x="324478" y="1449484"/>
                    <a:pt x="0" y="1125006"/>
                    <a:pt x="0" y="724742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3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642" tIns="251642" rIns="251642" bIns="251642" numCol="1" spcCol="1270" anchor="ctr" anchorCtr="0">
              <a:noAutofit/>
            </a:bodyPr>
            <a:lstStyle/>
            <a:p>
              <a:pPr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2000" dirty="0">
                  <a:solidFill>
                    <a:schemeClr val="bg1"/>
                  </a:solidFill>
                </a:rPr>
                <a:t>Each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CN" altLang="zh-CN" sz="2000" dirty="0">
                  <a:solidFill>
                    <a:schemeClr val="bg1"/>
                  </a:solidFill>
                </a:rPr>
                <a:t>necessary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goods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supply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could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be</a:t>
              </a:r>
              <a:r>
                <a:rPr lang="zh-CN" altLang="en-US" sz="2000" dirty="0">
                  <a:solidFill>
                    <a:schemeClr val="bg1"/>
                  </a:solidFill>
                </a:rPr>
                <a:t> </a:t>
              </a:r>
              <a:r>
                <a:rPr lang="en-US" altLang="zh-CN" sz="2000" dirty="0">
                  <a:solidFill>
                    <a:schemeClr val="bg1"/>
                  </a:solidFill>
                </a:rPr>
                <a:t>guaranteed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E2340A6-E0C7-1444-8E5E-2F57ADA7D15E}"/>
                </a:ext>
              </a:extLst>
            </p:cNvPr>
            <p:cNvSpPr/>
            <p:nvPr/>
          </p:nvSpPr>
          <p:spPr>
            <a:xfrm rot="19440000">
              <a:off x="4812325" y="1899075"/>
              <a:ext cx="384832" cy="489200"/>
            </a:xfrm>
            <a:custGeom>
              <a:avLst/>
              <a:gdLst>
                <a:gd name="connsiteX0" fmla="*/ 0 w 384832"/>
                <a:gd name="connsiteY0" fmla="*/ 97840 h 489200"/>
                <a:gd name="connsiteX1" fmla="*/ 192416 w 384832"/>
                <a:gd name="connsiteY1" fmla="*/ 97840 h 489200"/>
                <a:gd name="connsiteX2" fmla="*/ 192416 w 384832"/>
                <a:gd name="connsiteY2" fmla="*/ 0 h 489200"/>
                <a:gd name="connsiteX3" fmla="*/ 384832 w 384832"/>
                <a:gd name="connsiteY3" fmla="*/ 244600 h 489200"/>
                <a:gd name="connsiteX4" fmla="*/ 192416 w 384832"/>
                <a:gd name="connsiteY4" fmla="*/ 489200 h 489200"/>
                <a:gd name="connsiteX5" fmla="*/ 192416 w 384832"/>
                <a:gd name="connsiteY5" fmla="*/ 391360 h 489200"/>
                <a:gd name="connsiteX6" fmla="*/ 0 w 384832"/>
                <a:gd name="connsiteY6" fmla="*/ 391360 h 489200"/>
                <a:gd name="connsiteX7" fmla="*/ 0 w 384832"/>
                <a:gd name="connsiteY7" fmla="*/ 97840 h 4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832" h="489200">
                  <a:moveTo>
                    <a:pt x="0" y="97840"/>
                  </a:moveTo>
                  <a:lnTo>
                    <a:pt x="192416" y="97840"/>
                  </a:lnTo>
                  <a:lnTo>
                    <a:pt x="192416" y="0"/>
                  </a:lnTo>
                  <a:lnTo>
                    <a:pt x="384832" y="244600"/>
                  </a:lnTo>
                  <a:lnTo>
                    <a:pt x="192416" y="489200"/>
                  </a:lnTo>
                  <a:lnTo>
                    <a:pt x="192416" y="391360"/>
                  </a:lnTo>
                  <a:lnTo>
                    <a:pt x="0" y="391360"/>
                  </a:lnTo>
                  <a:lnTo>
                    <a:pt x="0" y="97840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97839" rIns="115450" bIns="978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75410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2963</TotalTime>
  <Words>3596</Words>
  <Application>Microsoft Office PowerPoint</Application>
  <PresentationFormat>宽屏</PresentationFormat>
  <Paragraphs>1924</Paragraphs>
  <Slides>128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128</vt:i4>
      </vt:variant>
    </vt:vector>
  </HeadingPairs>
  <TitlesOfParts>
    <vt:vector size="133" baseType="lpstr">
      <vt:lpstr>-apple-system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houshanyuan.karl@gmail.com</dc:creator>
  <cp:lastModifiedBy>hou shanyuan</cp:lastModifiedBy>
  <cp:revision>1769</cp:revision>
  <dcterms:created xsi:type="dcterms:W3CDTF">2021-04-14T13:28:56Z</dcterms:created>
  <dcterms:modified xsi:type="dcterms:W3CDTF">2021-11-30T02:24:04Z</dcterms:modified>
</cp:coreProperties>
</file>